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58" r:id="rId7"/>
    <p:sldId id="279" r:id="rId8"/>
    <p:sldId id="276" r:id="rId9"/>
    <p:sldId id="277" r:id="rId10"/>
    <p:sldId id="278" r:id="rId11"/>
    <p:sldId id="259" r:id="rId12"/>
    <p:sldId id="261" r:id="rId13"/>
    <p:sldId id="273" r:id="rId14"/>
    <p:sldId id="267" r:id="rId15"/>
    <p:sldId id="275" r:id="rId16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105A331-7C14-40D9-AED9-AF82907A53C5}" v="315" dt="2022-05-13T05:42:14.7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718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5CBE0-38F5-4634-AD13-16B53409F0DD}" type="doc">
      <dgm:prSet loTypeId="urn:microsoft.com/office/officeart/2005/8/layout/cycle4" loCatId="relationship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ADDCE1BF-BE7E-47D2-9C3E-D57D88802EDF}">
      <dgm:prSet phldrT="[Texto]"/>
      <dgm:spPr/>
      <dgm:t>
        <a:bodyPr/>
        <a:lstStyle/>
        <a:p>
          <a:r>
            <a:rPr lang="es-MX" dirty="0"/>
            <a:t>concientizar</a:t>
          </a:r>
        </a:p>
      </dgm:t>
    </dgm:pt>
    <dgm:pt modelId="{65616BD1-E8D1-4858-B367-5AA4A7CDA09C}" type="parTrans" cxnId="{FFC4BDAA-85E3-4ADC-ABDB-1F042537024A}">
      <dgm:prSet/>
      <dgm:spPr/>
      <dgm:t>
        <a:bodyPr/>
        <a:lstStyle/>
        <a:p>
          <a:endParaRPr lang="es-MX"/>
        </a:p>
      </dgm:t>
    </dgm:pt>
    <dgm:pt modelId="{4B94A101-C42D-46F7-93D2-07BA4BD23074}" type="sibTrans" cxnId="{FFC4BDAA-85E3-4ADC-ABDB-1F042537024A}">
      <dgm:prSet/>
      <dgm:spPr/>
      <dgm:t>
        <a:bodyPr/>
        <a:lstStyle/>
        <a:p>
          <a:endParaRPr lang="es-MX"/>
        </a:p>
      </dgm:t>
    </dgm:pt>
    <dgm:pt modelId="{2AEFAAEF-A6AA-47C2-8C4D-392EBDC2A10F}">
      <dgm:prSet phldrT="[Texto]"/>
      <dgm:spPr/>
      <dgm:t>
        <a:bodyPr/>
        <a:lstStyle/>
        <a:p>
          <a:r>
            <a:rPr lang="es-MX" dirty="0"/>
            <a:t>Traducir a lectura </a:t>
          </a:r>
          <a:r>
            <a:rPr lang="es-MX" dirty="0" err="1"/>
            <a:t>facil</a:t>
          </a:r>
          <a:endParaRPr lang="es-MX" dirty="0"/>
        </a:p>
      </dgm:t>
    </dgm:pt>
    <dgm:pt modelId="{D47ABD23-4D40-480B-8D2D-76625C732321}" type="parTrans" cxnId="{2C274B46-2FB0-4191-8EFF-FF9C64F95016}">
      <dgm:prSet/>
      <dgm:spPr/>
      <dgm:t>
        <a:bodyPr/>
        <a:lstStyle/>
        <a:p>
          <a:endParaRPr lang="es-MX"/>
        </a:p>
      </dgm:t>
    </dgm:pt>
    <dgm:pt modelId="{1450A7A3-F8F3-4659-B2A0-F936F10935DA}" type="sibTrans" cxnId="{2C274B46-2FB0-4191-8EFF-FF9C64F95016}">
      <dgm:prSet/>
      <dgm:spPr/>
      <dgm:t>
        <a:bodyPr/>
        <a:lstStyle/>
        <a:p>
          <a:endParaRPr lang="es-MX"/>
        </a:p>
      </dgm:t>
    </dgm:pt>
    <dgm:pt modelId="{BDEE5C65-F0FB-4468-A11F-E9D0E6481206}">
      <dgm:prSet phldrT="[Texto]"/>
      <dgm:spPr/>
      <dgm:t>
        <a:bodyPr/>
        <a:lstStyle/>
        <a:p>
          <a:r>
            <a:rPr lang="es-MX" dirty="0"/>
            <a:t>sensibilizar</a:t>
          </a:r>
        </a:p>
      </dgm:t>
    </dgm:pt>
    <dgm:pt modelId="{5B624879-3351-47FA-ACD5-33CFAE72A3F9}" type="parTrans" cxnId="{E158B847-4AEF-430A-AFC3-9E27C8A60060}">
      <dgm:prSet/>
      <dgm:spPr/>
      <dgm:t>
        <a:bodyPr/>
        <a:lstStyle/>
        <a:p>
          <a:endParaRPr lang="es-MX"/>
        </a:p>
      </dgm:t>
    </dgm:pt>
    <dgm:pt modelId="{0AB5101D-699A-403C-ACF7-21A5D06E0545}" type="sibTrans" cxnId="{E158B847-4AEF-430A-AFC3-9E27C8A60060}">
      <dgm:prSet/>
      <dgm:spPr/>
      <dgm:t>
        <a:bodyPr/>
        <a:lstStyle/>
        <a:p>
          <a:endParaRPr lang="es-MX"/>
        </a:p>
      </dgm:t>
    </dgm:pt>
    <dgm:pt modelId="{2AE85AB7-5B3E-43F8-A221-CE1758FFD901}">
      <dgm:prSet phldrT="[Texto]"/>
      <dgm:spPr/>
      <dgm:t>
        <a:bodyPr/>
        <a:lstStyle/>
        <a:p>
          <a:r>
            <a:rPr lang="es-MX" dirty="0"/>
            <a:t>Implementar a tablero de pictogramas</a:t>
          </a:r>
        </a:p>
      </dgm:t>
    </dgm:pt>
    <dgm:pt modelId="{1B38CBFB-DE5A-4BBF-8794-ABC59CA91CC1}" type="parTrans" cxnId="{4F09EB92-81EF-4B50-AB19-4BE773A34B51}">
      <dgm:prSet/>
      <dgm:spPr/>
      <dgm:t>
        <a:bodyPr/>
        <a:lstStyle/>
        <a:p>
          <a:endParaRPr lang="es-MX"/>
        </a:p>
      </dgm:t>
    </dgm:pt>
    <dgm:pt modelId="{A6081F91-9971-43F0-ACC2-6CFE824B85AE}" type="sibTrans" cxnId="{4F09EB92-81EF-4B50-AB19-4BE773A34B51}">
      <dgm:prSet/>
      <dgm:spPr/>
      <dgm:t>
        <a:bodyPr/>
        <a:lstStyle/>
        <a:p>
          <a:endParaRPr lang="es-MX"/>
        </a:p>
      </dgm:t>
    </dgm:pt>
    <dgm:pt modelId="{2CAE45F9-6FF8-4005-9A12-AE3642F9A32A}">
      <dgm:prSet phldrT="[Texto]"/>
      <dgm:spPr/>
      <dgm:t>
        <a:bodyPr/>
        <a:lstStyle/>
        <a:p>
          <a:r>
            <a:rPr lang="es-MX" dirty="0"/>
            <a:t>multiplicar</a:t>
          </a:r>
        </a:p>
      </dgm:t>
    </dgm:pt>
    <dgm:pt modelId="{493E28CE-B9B2-4BE5-A82D-A228D5E7B4BD}" type="parTrans" cxnId="{2B470E48-413D-47B7-B16B-31FD60D4D797}">
      <dgm:prSet/>
      <dgm:spPr/>
      <dgm:t>
        <a:bodyPr/>
        <a:lstStyle/>
        <a:p>
          <a:endParaRPr lang="es-MX"/>
        </a:p>
      </dgm:t>
    </dgm:pt>
    <dgm:pt modelId="{4984FEF1-DE6E-4940-9025-1962CD6C75B5}" type="sibTrans" cxnId="{2B470E48-413D-47B7-B16B-31FD60D4D797}">
      <dgm:prSet/>
      <dgm:spPr/>
      <dgm:t>
        <a:bodyPr/>
        <a:lstStyle/>
        <a:p>
          <a:endParaRPr lang="es-MX"/>
        </a:p>
      </dgm:t>
    </dgm:pt>
    <dgm:pt modelId="{70C5C024-842D-4A74-B3AB-C1755F65DB6D}">
      <dgm:prSet phldrT="[Texto]"/>
      <dgm:spPr/>
      <dgm:t>
        <a:bodyPr/>
        <a:lstStyle/>
        <a:p>
          <a:r>
            <a:rPr lang="es-MX" dirty="0"/>
            <a:t>Realizar modelo{-Ñ 3d y APP</a:t>
          </a:r>
        </a:p>
      </dgm:t>
    </dgm:pt>
    <dgm:pt modelId="{15D011D8-227C-4FD2-A796-A9D45689E250}" type="parTrans" cxnId="{EEDD948B-327B-425A-AA08-12F90AC663CF}">
      <dgm:prSet/>
      <dgm:spPr/>
      <dgm:t>
        <a:bodyPr/>
        <a:lstStyle/>
        <a:p>
          <a:endParaRPr lang="es-MX"/>
        </a:p>
      </dgm:t>
    </dgm:pt>
    <dgm:pt modelId="{F76C2FE1-E8CA-4375-82B3-71DAB543EAC7}" type="sibTrans" cxnId="{EEDD948B-327B-425A-AA08-12F90AC663CF}">
      <dgm:prSet/>
      <dgm:spPr/>
      <dgm:t>
        <a:bodyPr/>
        <a:lstStyle/>
        <a:p>
          <a:endParaRPr lang="es-MX"/>
        </a:p>
      </dgm:t>
    </dgm:pt>
    <dgm:pt modelId="{15968781-FA16-42DB-8CAA-75720B784782}">
      <dgm:prSet phldrT="[Texto]"/>
      <dgm:spPr/>
      <dgm:t>
        <a:bodyPr/>
        <a:lstStyle/>
        <a:p>
          <a:r>
            <a:rPr lang="es-MX" dirty="0"/>
            <a:t>capacitar</a:t>
          </a:r>
        </a:p>
      </dgm:t>
    </dgm:pt>
    <dgm:pt modelId="{4C94B6A2-0A58-48F2-BD13-D177225D710A}" type="parTrans" cxnId="{A8F4747B-2EC5-40B9-8202-27FE84061ECE}">
      <dgm:prSet/>
      <dgm:spPr/>
      <dgm:t>
        <a:bodyPr/>
        <a:lstStyle/>
        <a:p>
          <a:endParaRPr lang="es-MX"/>
        </a:p>
      </dgm:t>
    </dgm:pt>
    <dgm:pt modelId="{E691F545-4FD0-4B08-834E-B1DF89CB1A16}" type="sibTrans" cxnId="{A8F4747B-2EC5-40B9-8202-27FE84061ECE}">
      <dgm:prSet/>
      <dgm:spPr/>
      <dgm:t>
        <a:bodyPr/>
        <a:lstStyle/>
        <a:p>
          <a:endParaRPr lang="es-MX"/>
        </a:p>
      </dgm:t>
    </dgm:pt>
    <dgm:pt modelId="{43C928B4-4A5F-4FCF-8253-21A896979C96}">
      <dgm:prSet phldrT="[Texto]"/>
      <dgm:spPr/>
      <dgm:t>
        <a:bodyPr/>
        <a:lstStyle/>
        <a:p>
          <a:r>
            <a:rPr lang="es-MX" dirty="0"/>
            <a:t>Poner audio y traducir a LSM</a:t>
          </a:r>
        </a:p>
      </dgm:t>
    </dgm:pt>
    <dgm:pt modelId="{1EEB8B9A-8852-49CA-8651-406DC887768C}" type="parTrans" cxnId="{EB7EA3FC-B4A7-4732-B2E5-F076319A370A}">
      <dgm:prSet/>
      <dgm:spPr/>
      <dgm:t>
        <a:bodyPr/>
        <a:lstStyle/>
        <a:p>
          <a:endParaRPr lang="es-MX"/>
        </a:p>
      </dgm:t>
    </dgm:pt>
    <dgm:pt modelId="{BB9209CA-4695-4617-ABA2-8D3EC62DE6CE}" type="sibTrans" cxnId="{EB7EA3FC-B4A7-4732-B2E5-F076319A370A}">
      <dgm:prSet/>
      <dgm:spPr/>
      <dgm:t>
        <a:bodyPr/>
        <a:lstStyle/>
        <a:p>
          <a:endParaRPr lang="es-MX"/>
        </a:p>
      </dgm:t>
    </dgm:pt>
    <dgm:pt modelId="{0788338E-2018-4A16-B020-24A18E5BC22B}" type="pres">
      <dgm:prSet presAssocID="{1345CBE0-38F5-4634-AD13-16B53409F0D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AB39F486-F0CF-419C-9174-F6492677EAEE}" type="pres">
      <dgm:prSet presAssocID="{1345CBE0-38F5-4634-AD13-16B53409F0DD}" presName="children" presStyleCnt="0"/>
      <dgm:spPr/>
    </dgm:pt>
    <dgm:pt modelId="{5C1BBAF5-706E-4DE0-8A79-4FDB82756832}" type="pres">
      <dgm:prSet presAssocID="{1345CBE0-38F5-4634-AD13-16B53409F0DD}" presName="child1group" presStyleCnt="0"/>
      <dgm:spPr/>
    </dgm:pt>
    <dgm:pt modelId="{E28EEEE8-1474-43E8-B820-FB3AB76F6ED9}" type="pres">
      <dgm:prSet presAssocID="{1345CBE0-38F5-4634-AD13-16B53409F0DD}" presName="child1" presStyleLbl="bgAcc1" presStyleIdx="0" presStyleCnt="4"/>
      <dgm:spPr/>
    </dgm:pt>
    <dgm:pt modelId="{D634916F-06E6-4480-82A0-5DBB87708177}" type="pres">
      <dgm:prSet presAssocID="{1345CBE0-38F5-4634-AD13-16B53409F0DD}" presName="child1Text" presStyleLbl="bgAcc1" presStyleIdx="0" presStyleCnt="4">
        <dgm:presLayoutVars>
          <dgm:bulletEnabled val="1"/>
        </dgm:presLayoutVars>
      </dgm:prSet>
      <dgm:spPr/>
    </dgm:pt>
    <dgm:pt modelId="{65852EF2-778D-466B-8402-05995258C922}" type="pres">
      <dgm:prSet presAssocID="{1345CBE0-38F5-4634-AD13-16B53409F0DD}" presName="child2group" presStyleCnt="0"/>
      <dgm:spPr/>
    </dgm:pt>
    <dgm:pt modelId="{EB85BD5D-4213-47D6-BEF5-095ECF7A0F46}" type="pres">
      <dgm:prSet presAssocID="{1345CBE0-38F5-4634-AD13-16B53409F0DD}" presName="child2" presStyleLbl="bgAcc1" presStyleIdx="1" presStyleCnt="4"/>
      <dgm:spPr/>
    </dgm:pt>
    <dgm:pt modelId="{D3E67953-9B47-4726-9D24-81CE80507CEB}" type="pres">
      <dgm:prSet presAssocID="{1345CBE0-38F5-4634-AD13-16B53409F0DD}" presName="child2Text" presStyleLbl="bgAcc1" presStyleIdx="1" presStyleCnt="4">
        <dgm:presLayoutVars>
          <dgm:bulletEnabled val="1"/>
        </dgm:presLayoutVars>
      </dgm:prSet>
      <dgm:spPr/>
    </dgm:pt>
    <dgm:pt modelId="{56B2C2B3-875D-4808-8765-26B784441144}" type="pres">
      <dgm:prSet presAssocID="{1345CBE0-38F5-4634-AD13-16B53409F0DD}" presName="child3group" presStyleCnt="0"/>
      <dgm:spPr/>
    </dgm:pt>
    <dgm:pt modelId="{D4E2ECA2-F232-48DB-B14E-91AFEF7918B1}" type="pres">
      <dgm:prSet presAssocID="{1345CBE0-38F5-4634-AD13-16B53409F0DD}" presName="child3" presStyleLbl="bgAcc1" presStyleIdx="2" presStyleCnt="4"/>
      <dgm:spPr/>
    </dgm:pt>
    <dgm:pt modelId="{4B15829A-FCBA-4CF5-A630-DF8B9CAF781D}" type="pres">
      <dgm:prSet presAssocID="{1345CBE0-38F5-4634-AD13-16B53409F0DD}" presName="child3Text" presStyleLbl="bgAcc1" presStyleIdx="2" presStyleCnt="4">
        <dgm:presLayoutVars>
          <dgm:bulletEnabled val="1"/>
        </dgm:presLayoutVars>
      </dgm:prSet>
      <dgm:spPr/>
    </dgm:pt>
    <dgm:pt modelId="{EF338F17-1B2F-4382-844F-269288C67FD3}" type="pres">
      <dgm:prSet presAssocID="{1345CBE0-38F5-4634-AD13-16B53409F0DD}" presName="child4group" presStyleCnt="0"/>
      <dgm:spPr/>
    </dgm:pt>
    <dgm:pt modelId="{3E9EBF01-C0D7-4341-ACDC-C2064783B1E8}" type="pres">
      <dgm:prSet presAssocID="{1345CBE0-38F5-4634-AD13-16B53409F0DD}" presName="child4" presStyleLbl="bgAcc1" presStyleIdx="3" presStyleCnt="4"/>
      <dgm:spPr/>
    </dgm:pt>
    <dgm:pt modelId="{0CD1B636-809F-4C75-AF0B-C479AFC58303}" type="pres">
      <dgm:prSet presAssocID="{1345CBE0-38F5-4634-AD13-16B53409F0DD}" presName="child4Text" presStyleLbl="bgAcc1" presStyleIdx="3" presStyleCnt="4">
        <dgm:presLayoutVars>
          <dgm:bulletEnabled val="1"/>
        </dgm:presLayoutVars>
      </dgm:prSet>
      <dgm:spPr/>
    </dgm:pt>
    <dgm:pt modelId="{5D359DA9-7BD6-487C-89EB-787DF06E9F2E}" type="pres">
      <dgm:prSet presAssocID="{1345CBE0-38F5-4634-AD13-16B53409F0DD}" presName="childPlaceholder" presStyleCnt="0"/>
      <dgm:spPr/>
    </dgm:pt>
    <dgm:pt modelId="{BFE01B14-4107-4F18-8467-C689369B31AA}" type="pres">
      <dgm:prSet presAssocID="{1345CBE0-38F5-4634-AD13-16B53409F0DD}" presName="circle" presStyleCnt="0"/>
      <dgm:spPr/>
    </dgm:pt>
    <dgm:pt modelId="{EF24769E-914B-499B-945C-B906BDFF7D38}" type="pres">
      <dgm:prSet presAssocID="{1345CBE0-38F5-4634-AD13-16B53409F0DD}" presName="quadrant1" presStyleLbl="node1" presStyleIdx="0" presStyleCnt="4" custLinFactNeighborY="1886">
        <dgm:presLayoutVars>
          <dgm:chMax val="1"/>
          <dgm:bulletEnabled val="1"/>
        </dgm:presLayoutVars>
      </dgm:prSet>
      <dgm:spPr/>
    </dgm:pt>
    <dgm:pt modelId="{D6CFA8AE-92E1-4BE1-983A-FB40A7957602}" type="pres">
      <dgm:prSet presAssocID="{1345CBE0-38F5-4634-AD13-16B53409F0DD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5E2A2D8-221B-4873-BC4E-D143ABC70A5C}" type="pres">
      <dgm:prSet presAssocID="{1345CBE0-38F5-4634-AD13-16B53409F0DD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830D9801-EA60-40C9-A33B-0EBF990596C8}" type="pres">
      <dgm:prSet presAssocID="{1345CBE0-38F5-4634-AD13-16B53409F0DD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FD5D8F20-1F1E-4ACB-BD6D-D6722E38518F}" type="pres">
      <dgm:prSet presAssocID="{1345CBE0-38F5-4634-AD13-16B53409F0DD}" presName="quadrantPlaceholder" presStyleCnt="0"/>
      <dgm:spPr/>
    </dgm:pt>
    <dgm:pt modelId="{46BAB1DE-4CCF-41B0-9802-58CFE0AF1F4D}" type="pres">
      <dgm:prSet presAssocID="{1345CBE0-38F5-4634-AD13-16B53409F0DD}" presName="center1" presStyleLbl="fgShp" presStyleIdx="0" presStyleCnt="2"/>
      <dgm:spPr/>
    </dgm:pt>
    <dgm:pt modelId="{69A9800F-3974-4285-B063-FB3B0A3E08F5}" type="pres">
      <dgm:prSet presAssocID="{1345CBE0-38F5-4634-AD13-16B53409F0DD}" presName="center2" presStyleLbl="fgShp" presStyleIdx="1" presStyleCnt="2"/>
      <dgm:spPr/>
    </dgm:pt>
  </dgm:ptLst>
  <dgm:cxnLst>
    <dgm:cxn modelId="{B9970B04-A10B-4826-BB3E-EDD602B0A754}" type="presOf" srcId="{70C5C024-842D-4A74-B3AB-C1755F65DB6D}" destId="{4B15829A-FCBA-4CF5-A630-DF8B9CAF781D}" srcOrd="1" destOrd="0" presId="urn:microsoft.com/office/officeart/2005/8/layout/cycle4"/>
    <dgm:cxn modelId="{39EECC04-DF7E-4A89-9E93-7273F3B0A2DD}" type="presOf" srcId="{2AEFAAEF-A6AA-47C2-8C4D-392EBDC2A10F}" destId="{D634916F-06E6-4480-82A0-5DBB87708177}" srcOrd="1" destOrd="0" presId="urn:microsoft.com/office/officeart/2005/8/layout/cycle4"/>
    <dgm:cxn modelId="{F55B9D0C-9753-4542-BDBF-2A12936F2D38}" type="presOf" srcId="{15968781-FA16-42DB-8CAA-75720B784782}" destId="{830D9801-EA60-40C9-A33B-0EBF990596C8}" srcOrd="0" destOrd="0" presId="urn:microsoft.com/office/officeart/2005/8/layout/cycle4"/>
    <dgm:cxn modelId="{E733AE14-81D8-4BAC-9965-2AD69E789C29}" type="presOf" srcId="{43C928B4-4A5F-4FCF-8253-21A896979C96}" destId="{0CD1B636-809F-4C75-AF0B-C479AFC58303}" srcOrd="1" destOrd="0" presId="urn:microsoft.com/office/officeart/2005/8/layout/cycle4"/>
    <dgm:cxn modelId="{82BA2E15-EEB1-44DB-8E7F-7DFD1CA3F2F2}" type="presOf" srcId="{43C928B4-4A5F-4FCF-8253-21A896979C96}" destId="{3E9EBF01-C0D7-4341-ACDC-C2064783B1E8}" srcOrd="0" destOrd="0" presId="urn:microsoft.com/office/officeart/2005/8/layout/cycle4"/>
    <dgm:cxn modelId="{A3560C2C-3A1E-4970-9563-8DDA8E10485E}" type="presOf" srcId="{2AEFAAEF-A6AA-47C2-8C4D-392EBDC2A10F}" destId="{E28EEEE8-1474-43E8-B820-FB3AB76F6ED9}" srcOrd="0" destOrd="0" presId="urn:microsoft.com/office/officeart/2005/8/layout/cycle4"/>
    <dgm:cxn modelId="{F79FC82D-8C3D-4AEC-99D9-31005DFE430E}" type="presOf" srcId="{ADDCE1BF-BE7E-47D2-9C3E-D57D88802EDF}" destId="{EF24769E-914B-499B-945C-B906BDFF7D38}" srcOrd="0" destOrd="0" presId="urn:microsoft.com/office/officeart/2005/8/layout/cycle4"/>
    <dgm:cxn modelId="{EC75A53B-6CFA-4E11-A41C-1E704A98F687}" type="presOf" srcId="{70C5C024-842D-4A74-B3AB-C1755F65DB6D}" destId="{D4E2ECA2-F232-48DB-B14E-91AFEF7918B1}" srcOrd="0" destOrd="0" presId="urn:microsoft.com/office/officeart/2005/8/layout/cycle4"/>
    <dgm:cxn modelId="{2C274B46-2FB0-4191-8EFF-FF9C64F95016}" srcId="{ADDCE1BF-BE7E-47D2-9C3E-D57D88802EDF}" destId="{2AEFAAEF-A6AA-47C2-8C4D-392EBDC2A10F}" srcOrd="0" destOrd="0" parTransId="{D47ABD23-4D40-480B-8D2D-76625C732321}" sibTransId="{1450A7A3-F8F3-4659-B2A0-F936F10935DA}"/>
    <dgm:cxn modelId="{E158B847-4AEF-430A-AFC3-9E27C8A60060}" srcId="{1345CBE0-38F5-4634-AD13-16B53409F0DD}" destId="{BDEE5C65-F0FB-4468-A11F-E9D0E6481206}" srcOrd="1" destOrd="0" parTransId="{5B624879-3351-47FA-ACD5-33CFAE72A3F9}" sibTransId="{0AB5101D-699A-403C-ACF7-21A5D06E0545}"/>
    <dgm:cxn modelId="{2B470E48-413D-47B7-B16B-31FD60D4D797}" srcId="{1345CBE0-38F5-4634-AD13-16B53409F0DD}" destId="{2CAE45F9-6FF8-4005-9A12-AE3642F9A32A}" srcOrd="2" destOrd="0" parTransId="{493E28CE-B9B2-4BE5-A82D-A228D5E7B4BD}" sibTransId="{4984FEF1-DE6E-4940-9025-1962CD6C75B5}"/>
    <dgm:cxn modelId="{923DEE4D-C1F3-45E6-AB1E-3E9866B00D0A}" type="presOf" srcId="{1345CBE0-38F5-4634-AD13-16B53409F0DD}" destId="{0788338E-2018-4A16-B020-24A18E5BC22B}" srcOrd="0" destOrd="0" presId="urn:microsoft.com/office/officeart/2005/8/layout/cycle4"/>
    <dgm:cxn modelId="{A8F4747B-2EC5-40B9-8202-27FE84061ECE}" srcId="{1345CBE0-38F5-4634-AD13-16B53409F0DD}" destId="{15968781-FA16-42DB-8CAA-75720B784782}" srcOrd="3" destOrd="0" parTransId="{4C94B6A2-0A58-48F2-BD13-D177225D710A}" sibTransId="{E691F545-4FD0-4B08-834E-B1DF89CB1A16}"/>
    <dgm:cxn modelId="{7D6B5F80-629F-4D7A-B251-F7EEEBCE8F36}" type="presOf" srcId="{2CAE45F9-6FF8-4005-9A12-AE3642F9A32A}" destId="{95E2A2D8-221B-4873-BC4E-D143ABC70A5C}" srcOrd="0" destOrd="0" presId="urn:microsoft.com/office/officeart/2005/8/layout/cycle4"/>
    <dgm:cxn modelId="{EEDD948B-327B-425A-AA08-12F90AC663CF}" srcId="{2CAE45F9-6FF8-4005-9A12-AE3642F9A32A}" destId="{70C5C024-842D-4A74-B3AB-C1755F65DB6D}" srcOrd="0" destOrd="0" parTransId="{15D011D8-227C-4FD2-A796-A9D45689E250}" sibTransId="{F76C2FE1-E8CA-4375-82B3-71DAB543EAC7}"/>
    <dgm:cxn modelId="{4F09EB92-81EF-4B50-AB19-4BE773A34B51}" srcId="{BDEE5C65-F0FB-4468-A11F-E9D0E6481206}" destId="{2AE85AB7-5B3E-43F8-A221-CE1758FFD901}" srcOrd="0" destOrd="0" parTransId="{1B38CBFB-DE5A-4BBF-8794-ABC59CA91CC1}" sibTransId="{A6081F91-9971-43F0-ACC2-6CFE824B85AE}"/>
    <dgm:cxn modelId="{EB06EB97-73E7-4693-877E-2C77CA7A6078}" type="presOf" srcId="{BDEE5C65-F0FB-4468-A11F-E9D0E6481206}" destId="{D6CFA8AE-92E1-4BE1-983A-FB40A7957602}" srcOrd="0" destOrd="0" presId="urn:microsoft.com/office/officeart/2005/8/layout/cycle4"/>
    <dgm:cxn modelId="{07F7B89D-5C21-4925-991B-A5A5461B7059}" type="presOf" srcId="{2AE85AB7-5B3E-43F8-A221-CE1758FFD901}" destId="{EB85BD5D-4213-47D6-BEF5-095ECF7A0F46}" srcOrd="0" destOrd="0" presId="urn:microsoft.com/office/officeart/2005/8/layout/cycle4"/>
    <dgm:cxn modelId="{FFC4BDAA-85E3-4ADC-ABDB-1F042537024A}" srcId="{1345CBE0-38F5-4634-AD13-16B53409F0DD}" destId="{ADDCE1BF-BE7E-47D2-9C3E-D57D88802EDF}" srcOrd="0" destOrd="0" parTransId="{65616BD1-E8D1-4858-B367-5AA4A7CDA09C}" sibTransId="{4B94A101-C42D-46F7-93D2-07BA4BD23074}"/>
    <dgm:cxn modelId="{552D21EB-69BE-422F-A7A7-A6389ABDA9B5}" type="presOf" srcId="{2AE85AB7-5B3E-43F8-A221-CE1758FFD901}" destId="{D3E67953-9B47-4726-9D24-81CE80507CEB}" srcOrd="1" destOrd="0" presId="urn:microsoft.com/office/officeart/2005/8/layout/cycle4"/>
    <dgm:cxn modelId="{EB7EA3FC-B4A7-4732-B2E5-F076319A370A}" srcId="{15968781-FA16-42DB-8CAA-75720B784782}" destId="{43C928B4-4A5F-4FCF-8253-21A896979C96}" srcOrd="0" destOrd="0" parTransId="{1EEB8B9A-8852-49CA-8651-406DC887768C}" sibTransId="{BB9209CA-4695-4617-ABA2-8D3EC62DE6CE}"/>
    <dgm:cxn modelId="{71E830AB-F4AB-4FF2-9B45-50B0D46786E4}" type="presParOf" srcId="{0788338E-2018-4A16-B020-24A18E5BC22B}" destId="{AB39F486-F0CF-419C-9174-F6492677EAEE}" srcOrd="0" destOrd="0" presId="urn:microsoft.com/office/officeart/2005/8/layout/cycle4"/>
    <dgm:cxn modelId="{71556663-5384-425E-83DA-2E2C6A5E2883}" type="presParOf" srcId="{AB39F486-F0CF-419C-9174-F6492677EAEE}" destId="{5C1BBAF5-706E-4DE0-8A79-4FDB82756832}" srcOrd="0" destOrd="0" presId="urn:microsoft.com/office/officeart/2005/8/layout/cycle4"/>
    <dgm:cxn modelId="{AFE05963-658E-4859-A6E4-A780C44A15DB}" type="presParOf" srcId="{5C1BBAF5-706E-4DE0-8A79-4FDB82756832}" destId="{E28EEEE8-1474-43E8-B820-FB3AB76F6ED9}" srcOrd="0" destOrd="0" presId="urn:microsoft.com/office/officeart/2005/8/layout/cycle4"/>
    <dgm:cxn modelId="{EC0F6E37-4C46-479F-A95D-E0E815DB78E5}" type="presParOf" srcId="{5C1BBAF5-706E-4DE0-8A79-4FDB82756832}" destId="{D634916F-06E6-4480-82A0-5DBB87708177}" srcOrd="1" destOrd="0" presId="urn:microsoft.com/office/officeart/2005/8/layout/cycle4"/>
    <dgm:cxn modelId="{A1E698C3-436F-4C8B-AB5A-D8E94B629802}" type="presParOf" srcId="{AB39F486-F0CF-419C-9174-F6492677EAEE}" destId="{65852EF2-778D-466B-8402-05995258C922}" srcOrd="1" destOrd="0" presId="urn:microsoft.com/office/officeart/2005/8/layout/cycle4"/>
    <dgm:cxn modelId="{5C539652-C32D-42F1-9326-1AE8BE5C0874}" type="presParOf" srcId="{65852EF2-778D-466B-8402-05995258C922}" destId="{EB85BD5D-4213-47D6-BEF5-095ECF7A0F46}" srcOrd="0" destOrd="0" presId="urn:microsoft.com/office/officeart/2005/8/layout/cycle4"/>
    <dgm:cxn modelId="{3B0AABEC-D22F-48D2-882A-66B8652EEC47}" type="presParOf" srcId="{65852EF2-778D-466B-8402-05995258C922}" destId="{D3E67953-9B47-4726-9D24-81CE80507CEB}" srcOrd="1" destOrd="0" presId="urn:microsoft.com/office/officeart/2005/8/layout/cycle4"/>
    <dgm:cxn modelId="{CF576AEB-CBAE-4F42-BAE3-AB850248C2D4}" type="presParOf" srcId="{AB39F486-F0CF-419C-9174-F6492677EAEE}" destId="{56B2C2B3-875D-4808-8765-26B784441144}" srcOrd="2" destOrd="0" presId="urn:microsoft.com/office/officeart/2005/8/layout/cycle4"/>
    <dgm:cxn modelId="{26DF4DA6-C6EF-4973-9F48-3BE6F484837C}" type="presParOf" srcId="{56B2C2B3-875D-4808-8765-26B784441144}" destId="{D4E2ECA2-F232-48DB-B14E-91AFEF7918B1}" srcOrd="0" destOrd="0" presId="urn:microsoft.com/office/officeart/2005/8/layout/cycle4"/>
    <dgm:cxn modelId="{FE2EBCB8-9EA3-48DF-870A-F38B2E31F960}" type="presParOf" srcId="{56B2C2B3-875D-4808-8765-26B784441144}" destId="{4B15829A-FCBA-4CF5-A630-DF8B9CAF781D}" srcOrd="1" destOrd="0" presId="urn:microsoft.com/office/officeart/2005/8/layout/cycle4"/>
    <dgm:cxn modelId="{19826502-8828-4E7A-90F2-EAEF9B376B22}" type="presParOf" srcId="{AB39F486-F0CF-419C-9174-F6492677EAEE}" destId="{EF338F17-1B2F-4382-844F-269288C67FD3}" srcOrd="3" destOrd="0" presId="urn:microsoft.com/office/officeart/2005/8/layout/cycle4"/>
    <dgm:cxn modelId="{2FC38091-D42B-4001-9141-F657D5C1B131}" type="presParOf" srcId="{EF338F17-1B2F-4382-844F-269288C67FD3}" destId="{3E9EBF01-C0D7-4341-ACDC-C2064783B1E8}" srcOrd="0" destOrd="0" presId="urn:microsoft.com/office/officeart/2005/8/layout/cycle4"/>
    <dgm:cxn modelId="{90A9BB76-40BD-4944-AFDE-43C0759C543F}" type="presParOf" srcId="{EF338F17-1B2F-4382-844F-269288C67FD3}" destId="{0CD1B636-809F-4C75-AF0B-C479AFC58303}" srcOrd="1" destOrd="0" presId="urn:microsoft.com/office/officeart/2005/8/layout/cycle4"/>
    <dgm:cxn modelId="{B4D47AEC-AA16-4421-95E1-06503E48F1A8}" type="presParOf" srcId="{AB39F486-F0CF-419C-9174-F6492677EAEE}" destId="{5D359DA9-7BD6-487C-89EB-787DF06E9F2E}" srcOrd="4" destOrd="0" presId="urn:microsoft.com/office/officeart/2005/8/layout/cycle4"/>
    <dgm:cxn modelId="{4ECD10F3-8163-41B1-AD47-0C43AF13A667}" type="presParOf" srcId="{0788338E-2018-4A16-B020-24A18E5BC22B}" destId="{BFE01B14-4107-4F18-8467-C689369B31AA}" srcOrd="1" destOrd="0" presId="urn:microsoft.com/office/officeart/2005/8/layout/cycle4"/>
    <dgm:cxn modelId="{0E43938D-395F-4ED2-92AD-2E7C2108E968}" type="presParOf" srcId="{BFE01B14-4107-4F18-8467-C689369B31AA}" destId="{EF24769E-914B-499B-945C-B906BDFF7D38}" srcOrd="0" destOrd="0" presId="urn:microsoft.com/office/officeart/2005/8/layout/cycle4"/>
    <dgm:cxn modelId="{A4E0A8A2-2D29-4529-A7D5-93F9FA818CD8}" type="presParOf" srcId="{BFE01B14-4107-4F18-8467-C689369B31AA}" destId="{D6CFA8AE-92E1-4BE1-983A-FB40A7957602}" srcOrd="1" destOrd="0" presId="urn:microsoft.com/office/officeart/2005/8/layout/cycle4"/>
    <dgm:cxn modelId="{A526E462-D1D4-437A-AE38-7F8D38B9B080}" type="presParOf" srcId="{BFE01B14-4107-4F18-8467-C689369B31AA}" destId="{95E2A2D8-221B-4873-BC4E-D143ABC70A5C}" srcOrd="2" destOrd="0" presId="urn:microsoft.com/office/officeart/2005/8/layout/cycle4"/>
    <dgm:cxn modelId="{87BBBCA2-26BC-43C9-B89B-76738EC799DE}" type="presParOf" srcId="{BFE01B14-4107-4F18-8467-C689369B31AA}" destId="{830D9801-EA60-40C9-A33B-0EBF990596C8}" srcOrd="3" destOrd="0" presId="urn:microsoft.com/office/officeart/2005/8/layout/cycle4"/>
    <dgm:cxn modelId="{28767738-1564-4EE2-8328-624F1015BADD}" type="presParOf" srcId="{BFE01B14-4107-4F18-8467-C689369B31AA}" destId="{FD5D8F20-1F1E-4ACB-BD6D-D6722E38518F}" srcOrd="4" destOrd="0" presId="urn:microsoft.com/office/officeart/2005/8/layout/cycle4"/>
    <dgm:cxn modelId="{BBF9AB0B-1219-4337-8F95-964DE35DAE77}" type="presParOf" srcId="{0788338E-2018-4A16-B020-24A18E5BC22B}" destId="{46BAB1DE-4CCF-41B0-9802-58CFE0AF1F4D}" srcOrd="2" destOrd="0" presId="urn:microsoft.com/office/officeart/2005/8/layout/cycle4"/>
    <dgm:cxn modelId="{F877C6A9-39C9-4DB2-AB36-D7FA777172C8}" type="presParOf" srcId="{0788338E-2018-4A16-B020-24A18E5BC22B}" destId="{69A9800F-3974-4285-B063-FB3B0A3E08F5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2ECA2-F232-48DB-B14E-91AFEF7918B1}">
      <dsp:nvSpPr>
        <dsp:cNvPr id="0" name=""/>
        <dsp:cNvSpPr/>
      </dsp:nvSpPr>
      <dsp:spPr>
        <a:xfrm>
          <a:off x="3064923" y="3735495"/>
          <a:ext cx="1878501" cy="1216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Realizar modelo{-Ñ 3d y APP</a:t>
          </a:r>
        </a:p>
      </dsp:txBody>
      <dsp:txXfrm>
        <a:off x="3655203" y="4066436"/>
        <a:ext cx="1261491" cy="859172"/>
      </dsp:txXfrm>
    </dsp:sp>
    <dsp:sp modelId="{3E9EBF01-C0D7-4341-ACDC-C2064783B1E8}">
      <dsp:nvSpPr>
        <dsp:cNvPr id="0" name=""/>
        <dsp:cNvSpPr/>
      </dsp:nvSpPr>
      <dsp:spPr>
        <a:xfrm>
          <a:off x="0" y="3735495"/>
          <a:ext cx="1878501" cy="1216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Poner audio y traducir a LSM</a:t>
          </a:r>
        </a:p>
      </dsp:txBody>
      <dsp:txXfrm>
        <a:off x="26730" y="4066436"/>
        <a:ext cx="1261491" cy="859172"/>
      </dsp:txXfrm>
    </dsp:sp>
    <dsp:sp modelId="{EB85BD5D-4213-47D6-BEF5-095ECF7A0F46}">
      <dsp:nvSpPr>
        <dsp:cNvPr id="0" name=""/>
        <dsp:cNvSpPr/>
      </dsp:nvSpPr>
      <dsp:spPr>
        <a:xfrm>
          <a:off x="3064923" y="1149703"/>
          <a:ext cx="1878501" cy="1216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Implementar a tablero de pictogramas</a:t>
          </a:r>
        </a:p>
      </dsp:txBody>
      <dsp:txXfrm>
        <a:off x="3655203" y="1176433"/>
        <a:ext cx="1261491" cy="859172"/>
      </dsp:txXfrm>
    </dsp:sp>
    <dsp:sp modelId="{E28EEEE8-1474-43E8-B820-FB3AB76F6ED9}">
      <dsp:nvSpPr>
        <dsp:cNvPr id="0" name=""/>
        <dsp:cNvSpPr/>
      </dsp:nvSpPr>
      <dsp:spPr>
        <a:xfrm>
          <a:off x="0" y="1149703"/>
          <a:ext cx="1878501" cy="1216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/>
            <a:t>Traducir a lectura </a:t>
          </a:r>
          <a:r>
            <a:rPr lang="es-MX" sz="1400" kern="1200" dirty="0" err="1"/>
            <a:t>facil</a:t>
          </a:r>
          <a:endParaRPr lang="es-MX" sz="1400" kern="1200" dirty="0"/>
        </a:p>
      </dsp:txBody>
      <dsp:txXfrm>
        <a:off x="26730" y="1176433"/>
        <a:ext cx="1261491" cy="859172"/>
      </dsp:txXfrm>
    </dsp:sp>
    <dsp:sp modelId="{EF24769E-914B-499B-945C-B906BDFF7D38}">
      <dsp:nvSpPr>
        <dsp:cNvPr id="0" name=""/>
        <dsp:cNvSpPr/>
      </dsp:nvSpPr>
      <dsp:spPr>
        <a:xfrm>
          <a:off x="787145" y="1397507"/>
          <a:ext cx="1646540" cy="1646540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concientizar</a:t>
          </a:r>
        </a:p>
      </dsp:txBody>
      <dsp:txXfrm>
        <a:off x="1269405" y="1879767"/>
        <a:ext cx="1164280" cy="1164280"/>
      </dsp:txXfrm>
    </dsp:sp>
    <dsp:sp modelId="{D6CFA8AE-92E1-4BE1-983A-FB40A7957602}">
      <dsp:nvSpPr>
        <dsp:cNvPr id="0" name=""/>
        <dsp:cNvSpPr/>
      </dsp:nvSpPr>
      <dsp:spPr>
        <a:xfrm rot="5400000">
          <a:off x="2509738" y="1366453"/>
          <a:ext cx="1646540" cy="1646540"/>
        </a:xfrm>
        <a:prstGeom prst="pieWedge">
          <a:avLst/>
        </a:prstGeom>
        <a:solidFill>
          <a:schemeClr val="accent3">
            <a:hueOff val="-188332"/>
            <a:satOff val="0"/>
            <a:lumOff val="2353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sensibilizar</a:t>
          </a:r>
        </a:p>
      </dsp:txBody>
      <dsp:txXfrm rot="-5400000">
        <a:off x="2509738" y="1848713"/>
        <a:ext cx="1164280" cy="1164280"/>
      </dsp:txXfrm>
    </dsp:sp>
    <dsp:sp modelId="{95E2A2D8-221B-4873-BC4E-D143ABC70A5C}">
      <dsp:nvSpPr>
        <dsp:cNvPr id="0" name=""/>
        <dsp:cNvSpPr/>
      </dsp:nvSpPr>
      <dsp:spPr>
        <a:xfrm rot="10800000">
          <a:off x="2509738" y="3089047"/>
          <a:ext cx="1646540" cy="1646540"/>
        </a:xfrm>
        <a:prstGeom prst="pieWedge">
          <a:avLst/>
        </a:prstGeom>
        <a:solidFill>
          <a:schemeClr val="accent3">
            <a:hueOff val="-376663"/>
            <a:satOff val="0"/>
            <a:lumOff val="4706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multiplicar</a:t>
          </a:r>
        </a:p>
      </dsp:txBody>
      <dsp:txXfrm rot="10800000">
        <a:off x="2509738" y="3089047"/>
        <a:ext cx="1164280" cy="1164280"/>
      </dsp:txXfrm>
    </dsp:sp>
    <dsp:sp modelId="{830D9801-EA60-40C9-A33B-0EBF990596C8}">
      <dsp:nvSpPr>
        <dsp:cNvPr id="0" name=""/>
        <dsp:cNvSpPr/>
      </dsp:nvSpPr>
      <dsp:spPr>
        <a:xfrm rot="16200000">
          <a:off x="787145" y="3089047"/>
          <a:ext cx="1646540" cy="1646540"/>
        </a:xfrm>
        <a:prstGeom prst="pieWedge">
          <a:avLst/>
        </a:prstGeom>
        <a:solidFill>
          <a:schemeClr val="accent3">
            <a:hueOff val="-564995"/>
            <a:satOff val="0"/>
            <a:lumOff val="7059"/>
            <a:alphaOff val="0"/>
          </a:schemeClr>
        </a:solidFill>
        <a:ln>
          <a:noFill/>
        </a:ln>
        <a:effectLst/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/>
            <a:t>capacitar</a:t>
          </a:r>
        </a:p>
      </dsp:txBody>
      <dsp:txXfrm rot="5400000">
        <a:off x="1269405" y="3089047"/>
        <a:ext cx="1164280" cy="1164280"/>
      </dsp:txXfrm>
    </dsp:sp>
    <dsp:sp modelId="{46BAB1DE-4CCF-41B0-9802-58CFE0AF1F4D}">
      <dsp:nvSpPr>
        <dsp:cNvPr id="0" name=""/>
        <dsp:cNvSpPr/>
      </dsp:nvSpPr>
      <dsp:spPr>
        <a:xfrm>
          <a:off x="2187465" y="2708783"/>
          <a:ext cx="568493" cy="494342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A9800F-3974-4285-B063-FB3B0A3E08F5}">
      <dsp:nvSpPr>
        <dsp:cNvPr id="0" name=""/>
        <dsp:cNvSpPr/>
      </dsp:nvSpPr>
      <dsp:spPr>
        <a:xfrm rot="10800000">
          <a:off x="2187465" y="2898915"/>
          <a:ext cx="568493" cy="494342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B129C17-9205-4554-BF5C-070656C21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41E939-D5BE-4B7F-BCD2-05DCC4E5E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F58C64D-66BC-4563-89FD-54DD4A2A4C9D}" type="datetime1">
              <a:rPr lang="es-ES" smtClean="0"/>
              <a:t>13/05/2022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1800B1-1D76-46D4-ADAF-FD5EA7AFB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CBFA674-DC58-422B-8963-09FD1B05ED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42FE58-2C2A-433E-A3EF-B39ACF97315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3565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CFEAA-907C-4EDC-A00E-1E4C041D46F2}" type="datetime1">
              <a:rPr lang="es-ES" smtClean="0"/>
              <a:pPr/>
              <a:t>13/05/2022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7DC217-DF71-1A49-B3EA-559F1F43B0FF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46425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7DC217-DF71-1A49-B3EA-559F1F43B0FF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7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057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422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929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334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595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9802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3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dirty="0"/>
              <a:t>Haga clic para editar el estilo de subtítulo del patrón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1" name="Forma libre 10">
            <a:extLst>
              <a:ext uri="{FF2B5EF4-FFF2-40B4-BE49-F238E27FC236}">
                <a16:creationId xmlns:a16="http://schemas.microsoft.com/office/drawing/2014/main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9" name="Forma libre 8">
            <a:extLst>
              <a:ext uri="{FF2B5EF4-FFF2-40B4-BE49-F238E27FC236}">
                <a16:creationId xmlns:a16="http://schemas.microsoft.com/office/drawing/2014/main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22" name="Forma libre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8" name="Forma libre 27">
            <a:extLst>
              <a:ext uri="{FF2B5EF4-FFF2-40B4-BE49-F238E27FC236}">
                <a16:creationId xmlns:a16="http://schemas.microsoft.com/office/drawing/2014/main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scala de tiemp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+mn-lt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+mn-lt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+mn-lt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CCA0E6ED-F59A-4085-95D8-2F411E5C30DD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</p:grp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81C333B6-8070-486E-8CD3-36258EACCD99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>
              <a:latin typeface="+mn-lt"/>
            </a:endParaRP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>
              <a:latin typeface="+mn-lt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</p:grp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57854652-5AB7-452A-B145-ECBC7DEC5BBC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B33DABA-7BF5-1147-BA5E-63B92F220E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1B05BEE9-8BC0-EC44-B913-DB6426DF2EA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6" name="Marcador de contenido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+mn-lt"/>
              </a:defRPr>
            </a:lvl1pPr>
            <a:lvl2pPr marL="457200" indent="0">
              <a:buNone/>
              <a:defRPr sz="1800">
                <a:latin typeface="+mn-lt"/>
              </a:defRPr>
            </a:lvl2pPr>
            <a:lvl3pPr marL="914400" indent="0">
              <a:buNone/>
              <a:defRPr sz="1600">
                <a:latin typeface="+mn-lt"/>
              </a:defRPr>
            </a:lvl3pPr>
            <a:lvl4pPr marL="1371600" indent="0">
              <a:buNone/>
              <a:defRPr sz="1400">
                <a:latin typeface="+mn-lt"/>
              </a:defRPr>
            </a:lvl4pPr>
            <a:lvl5pPr marL="1828800" indent="0">
              <a:buNone/>
              <a:defRPr sz="1400"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A896DA2E-4448-254C-86D1-9E16E63CC6A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>
                <a:latin typeface="+mj-lt"/>
              </a:defRPr>
            </a:lvl2pPr>
            <a:lvl3pPr marL="914400" indent="0">
              <a:buNone/>
              <a:defRPr sz="1800" b="1">
                <a:latin typeface="+mj-lt"/>
              </a:defRPr>
            </a:lvl3pPr>
            <a:lvl4pPr marL="1371600" indent="0">
              <a:buNone/>
              <a:defRPr sz="1600" b="1">
                <a:latin typeface="+mj-lt"/>
              </a:defRPr>
            </a:lvl4pPr>
            <a:lvl5pPr marL="1828800" indent="0">
              <a:buNone/>
              <a:defRPr sz="1600" b="1">
                <a:latin typeface="+mj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inalizar diaposi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22" name="Forma libre 21">
            <a:extLst>
              <a:ext uri="{FF2B5EF4-FFF2-40B4-BE49-F238E27FC236}">
                <a16:creationId xmlns:a16="http://schemas.microsoft.com/office/drawing/2014/main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7" name="Forma libre 16">
            <a:extLst>
              <a:ext uri="{FF2B5EF4-FFF2-40B4-BE49-F238E27FC236}">
                <a16:creationId xmlns:a16="http://schemas.microsoft.com/office/drawing/2014/main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>
              <a:latin typeface="+mn-lt"/>
            </a:endParaRP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>
                <a:latin typeface="+mn-lt"/>
              </a:endParaRPr>
            </a:p>
          </p:txBody>
        </p:sp>
      </p:grp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38073041-D0C9-4DF9-B439-C737B84491AD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12" name="Forma libre 11">
            <a:extLst>
              <a:ext uri="{FF2B5EF4-FFF2-40B4-BE49-F238E27FC236}">
                <a16:creationId xmlns:a16="http://schemas.microsoft.com/office/drawing/2014/main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4" name="Forma libre 13">
            <a:extLst>
              <a:ext uri="{FF2B5EF4-FFF2-40B4-BE49-F238E27FC236}">
                <a16:creationId xmlns:a16="http://schemas.microsoft.com/office/drawing/2014/main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5" name="Forma libre 14">
            <a:extLst>
              <a:ext uri="{FF2B5EF4-FFF2-40B4-BE49-F238E27FC236}">
                <a16:creationId xmlns:a16="http://schemas.microsoft.com/office/drawing/2014/main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E932F0D-7FC3-634B-932C-3625C16C8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F0F56FD1-1BFB-4E3C-9F5A-7520D1DE9908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rma libre 22">
            <a:extLst>
              <a:ext uri="{FF2B5EF4-FFF2-40B4-BE49-F238E27FC236}">
                <a16:creationId xmlns:a16="http://schemas.microsoft.com/office/drawing/2014/main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editar el estilo de subtítulo del patrón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Forma libre 14">
              <a:extLst>
                <a:ext uri="{FF2B5EF4-FFF2-40B4-BE49-F238E27FC236}">
                  <a16:creationId xmlns:a16="http://schemas.microsoft.com/office/drawing/2014/main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  <p:sp>
          <p:nvSpPr>
            <p:cNvPr id="16" name="Forma libre 15">
              <a:extLst>
                <a:ext uri="{FF2B5EF4-FFF2-40B4-BE49-F238E27FC236}">
                  <a16:creationId xmlns:a16="http://schemas.microsoft.com/office/drawing/2014/main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17" name="Forma libre 16">
            <a:extLst>
              <a:ext uri="{FF2B5EF4-FFF2-40B4-BE49-F238E27FC236}">
                <a16:creationId xmlns:a16="http://schemas.microsoft.com/office/drawing/2014/main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8" name="Forma libre 17">
            <a:extLst>
              <a:ext uri="{FF2B5EF4-FFF2-40B4-BE49-F238E27FC236}">
                <a16:creationId xmlns:a16="http://schemas.microsoft.com/office/drawing/2014/main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ABA50180-E869-42B9-8A50-AF2135304E43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áfico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Forma libre 12">
              <a:extLst>
                <a:ext uri="{FF2B5EF4-FFF2-40B4-BE49-F238E27FC236}">
                  <a16:creationId xmlns:a16="http://schemas.microsoft.com/office/drawing/2014/main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  <p:sp>
          <p:nvSpPr>
            <p:cNvPr id="14" name="Forma libre 13">
              <a:extLst>
                <a:ext uri="{FF2B5EF4-FFF2-40B4-BE49-F238E27FC236}">
                  <a16:creationId xmlns:a16="http://schemas.microsoft.com/office/drawing/2014/main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es-ES" noProof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+mn-lt"/>
              </a:defRPr>
            </a:lvl1pPr>
            <a:lvl2pPr marL="457200" indent="0">
              <a:buNone/>
              <a:defRPr>
                <a:latin typeface="+mn-lt"/>
              </a:defRPr>
            </a:lvl2pPr>
            <a:lvl3pPr marL="914400" indent="0">
              <a:buNone/>
              <a:defRPr>
                <a:latin typeface="+mn-lt"/>
              </a:defRPr>
            </a:lvl3pPr>
            <a:lvl4pPr marL="1371600" indent="0">
              <a:buNone/>
              <a:defRPr>
                <a:latin typeface="+mn-lt"/>
              </a:defRPr>
            </a:lvl4pPr>
            <a:lvl5pPr marL="1828800" indent="0">
              <a:buNone/>
              <a:defRPr>
                <a:latin typeface="+mn-lt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A1D3AE0F-1691-4F4B-8A86-14AB5199DCB5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12" name="Marcador de número de diapositiva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er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s-ES" noProof="0"/>
              <a:t>“</a:t>
            </a:r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22D6C2B-78AC-DD47-9289-067C968B06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Tenorite" pitchFamily="2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es-ES" noProof="0"/>
              <a:t>”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0613ED6-BFEB-4033-8386-D89306E17237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qui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/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1E40CEAF-B1BB-174E-A798-3BA60D9C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osición de imagen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0" name="Marcador de texto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1" name="Marcador de texto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7" name="Marcador de posición de imagen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2" name="Marcador de texto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3" name="Marcador de texto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8" name="Marcador de posición de imagen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4" name="Marcador de texto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5" name="Marcador de texto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9" name="Marcador de posición de imagen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16" name="Marcador de texto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17" name="Marcador de texto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CB0169B8-D5C0-4D8A-9FD1-FBFE09615870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  <p:sp>
        <p:nvSpPr>
          <p:cNvPr id="19" name="Forma libre 18">
            <a:extLst>
              <a:ext uri="{FF2B5EF4-FFF2-40B4-BE49-F238E27FC236}">
                <a16:creationId xmlns:a16="http://schemas.microsoft.com/office/drawing/2014/main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1" name="Forma libre 20">
            <a:extLst>
              <a:ext uri="{FF2B5EF4-FFF2-40B4-BE49-F238E27FC236}">
                <a16:creationId xmlns:a16="http://schemas.microsoft.com/office/drawing/2014/main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5" name="Forma libre 24">
            <a:extLst>
              <a:ext uri="{FF2B5EF4-FFF2-40B4-BE49-F238E27FC236}">
                <a16:creationId xmlns:a16="http://schemas.microsoft.com/office/drawing/2014/main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7" name="Forma libre 26">
            <a:extLst>
              <a:ext uri="{FF2B5EF4-FFF2-40B4-BE49-F238E27FC236}">
                <a16:creationId xmlns:a16="http://schemas.microsoft.com/office/drawing/2014/main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8" name="Forma libre 27">
            <a:extLst>
              <a:ext uri="{FF2B5EF4-FFF2-40B4-BE49-F238E27FC236}">
                <a16:creationId xmlns:a16="http://schemas.microsoft.com/office/drawing/2014/main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  <p:sp>
        <p:nvSpPr>
          <p:cNvPr id="29" name="Forma libre 28">
            <a:extLst>
              <a:ext uri="{FF2B5EF4-FFF2-40B4-BE49-F238E27FC236}">
                <a16:creationId xmlns:a16="http://schemas.microsoft.com/office/drawing/2014/main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o el equip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ítulo 1">
            <a:extLst>
              <a:ext uri="{FF2B5EF4-FFF2-40B4-BE49-F238E27FC236}">
                <a16:creationId xmlns:a16="http://schemas.microsoft.com/office/drawing/2014/main" id="{6825B690-1AD7-4243-AC42-D2CF19B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+mj-lt"/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6" name="Marcador de posición de imagen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1" name="Marcador de texto 28">
            <a:extLst>
              <a:ext uri="{FF2B5EF4-FFF2-40B4-BE49-F238E27FC236}">
                <a16:creationId xmlns:a16="http://schemas.microsoft.com/office/drawing/2014/main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2" name="Marcador de texto 28">
            <a:extLst>
              <a:ext uri="{FF2B5EF4-FFF2-40B4-BE49-F238E27FC236}">
                <a16:creationId xmlns:a16="http://schemas.microsoft.com/office/drawing/2014/main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3" name="Marcador de posición de imagen 23">
            <a:extLst>
              <a:ext uri="{FF2B5EF4-FFF2-40B4-BE49-F238E27FC236}">
                <a16:creationId xmlns:a16="http://schemas.microsoft.com/office/drawing/2014/main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4" name="Marcador de texto 28">
            <a:extLst>
              <a:ext uri="{FF2B5EF4-FFF2-40B4-BE49-F238E27FC236}">
                <a16:creationId xmlns:a16="http://schemas.microsoft.com/office/drawing/2014/main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5" name="Marcador de texto 28">
            <a:extLst>
              <a:ext uri="{FF2B5EF4-FFF2-40B4-BE49-F238E27FC236}">
                <a16:creationId xmlns:a16="http://schemas.microsoft.com/office/drawing/2014/main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6" name="Marcador de posición de imagen 23">
            <a:extLst>
              <a:ext uri="{FF2B5EF4-FFF2-40B4-BE49-F238E27FC236}">
                <a16:creationId xmlns:a16="http://schemas.microsoft.com/office/drawing/2014/main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37" name="Marcador de texto 28">
            <a:extLst>
              <a:ext uri="{FF2B5EF4-FFF2-40B4-BE49-F238E27FC236}">
                <a16:creationId xmlns:a16="http://schemas.microsoft.com/office/drawing/2014/main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38" name="Marcador de texto 28">
            <a:extLst>
              <a:ext uri="{FF2B5EF4-FFF2-40B4-BE49-F238E27FC236}">
                <a16:creationId xmlns:a16="http://schemas.microsoft.com/office/drawing/2014/main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39" name="Marcador de posición de imagen 23">
            <a:extLst>
              <a:ext uri="{FF2B5EF4-FFF2-40B4-BE49-F238E27FC236}">
                <a16:creationId xmlns:a16="http://schemas.microsoft.com/office/drawing/2014/main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0" name="Marcador de texto 28">
            <a:extLst>
              <a:ext uri="{FF2B5EF4-FFF2-40B4-BE49-F238E27FC236}">
                <a16:creationId xmlns:a16="http://schemas.microsoft.com/office/drawing/2014/main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1" name="Marcador de texto 28">
            <a:extLst>
              <a:ext uri="{FF2B5EF4-FFF2-40B4-BE49-F238E27FC236}">
                <a16:creationId xmlns:a16="http://schemas.microsoft.com/office/drawing/2014/main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2" name="Marcador de posición de imagen 23">
            <a:extLst>
              <a:ext uri="{FF2B5EF4-FFF2-40B4-BE49-F238E27FC236}">
                <a16:creationId xmlns:a16="http://schemas.microsoft.com/office/drawing/2014/main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3" name="Marcador de texto 28">
            <a:extLst>
              <a:ext uri="{FF2B5EF4-FFF2-40B4-BE49-F238E27FC236}">
                <a16:creationId xmlns:a16="http://schemas.microsoft.com/office/drawing/2014/main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4" name="Marcador de texto 28">
            <a:extLst>
              <a:ext uri="{FF2B5EF4-FFF2-40B4-BE49-F238E27FC236}">
                <a16:creationId xmlns:a16="http://schemas.microsoft.com/office/drawing/2014/main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5" name="Marcador de posición de imagen 23">
            <a:extLst>
              <a:ext uri="{FF2B5EF4-FFF2-40B4-BE49-F238E27FC236}">
                <a16:creationId xmlns:a16="http://schemas.microsoft.com/office/drawing/2014/main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6" name="Marcador de texto 28">
            <a:extLst>
              <a:ext uri="{FF2B5EF4-FFF2-40B4-BE49-F238E27FC236}">
                <a16:creationId xmlns:a16="http://schemas.microsoft.com/office/drawing/2014/main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47" name="Marcador de texto 28">
            <a:extLst>
              <a:ext uri="{FF2B5EF4-FFF2-40B4-BE49-F238E27FC236}">
                <a16:creationId xmlns:a16="http://schemas.microsoft.com/office/drawing/2014/main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48" name="Marcador de posición de imagen 23">
            <a:extLst>
              <a:ext uri="{FF2B5EF4-FFF2-40B4-BE49-F238E27FC236}">
                <a16:creationId xmlns:a16="http://schemas.microsoft.com/office/drawing/2014/main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9" name="Marcador de texto 28">
            <a:extLst>
              <a:ext uri="{FF2B5EF4-FFF2-40B4-BE49-F238E27FC236}">
                <a16:creationId xmlns:a16="http://schemas.microsoft.com/office/drawing/2014/main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50" name="Marcador de texto 28">
            <a:extLst>
              <a:ext uri="{FF2B5EF4-FFF2-40B4-BE49-F238E27FC236}">
                <a16:creationId xmlns:a16="http://schemas.microsoft.com/office/drawing/2014/main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51" name="Marcador de posición de imagen 23">
            <a:extLst>
              <a:ext uri="{FF2B5EF4-FFF2-40B4-BE49-F238E27FC236}">
                <a16:creationId xmlns:a16="http://schemas.microsoft.com/office/drawing/2014/main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52" name="Marcador de texto 28">
            <a:extLst>
              <a:ext uri="{FF2B5EF4-FFF2-40B4-BE49-F238E27FC236}">
                <a16:creationId xmlns:a16="http://schemas.microsoft.com/office/drawing/2014/main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Nombre</a:t>
            </a:r>
          </a:p>
        </p:txBody>
      </p:sp>
      <p:sp>
        <p:nvSpPr>
          <p:cNvPr id="53" name="Marcador de texto 28">
            <a:extLst>
              <a:ext uri="{FF2B5EF4-FFF2-40B4-BE49-F238E27FC236}">
                <a16:creationId xmlns:a16="http://schemas.microsoft.com/office/drawing/2014/main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 rtl="0"/>
            <a:r>
              <a:rPr lang="es-ES" noProof="0"/>
              <a:t>Título</a:t>
            </a:r>
          </a:p>
        </p:txBody>
      </p:sp>
      <p:sp>
        <p:nvSpPr>
          <p:cNvPr id="18" name="Marcador de fecha 17">
            <a:extLst>
              <a:ext uri="{FF2B5EF4-FFF2-40B4-BE49-F238E27FC236}">
                <a16:creationId xmlns:a16="http://schemas.microsoft.com/office/drawing/2014/main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F6FDEA51-DC76-4EF3-B961-2CAD3C8CFEA0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22" name="Marcador de pie de página 21">
            <a:extLst>
              <a:ext uri="{FF2B5EF4-FFF2-40B4-BE49-F238E27FC236}">
                <a16:creationId xmlns:a16="http://schemas.microsoft.com/office/drawing/2014/main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23" name="Marcador de número de diapositiva 22">
            <a:extLst>
              <a:ext uri="{FF2B5EF4-FFF2-40B4-BE49-F238E27FC236}">
                <a16:creationId xmlns:a16="http://schemas.microsoft.com/office/drawing/2014/main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1EEB8945-721B-49C6-AE63-0EF796C5C26F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r>
              <a:rPr lang="es-ES" noProof="0"/>
              <a:t>TÍTULO DE LA PRESENTACIÓN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294A09A9-5501-47C1-A89A-A340965A2BE2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299884"/>
            <a:ext cx="7096933" cy="545537"/>
          </a:xfrm>
        </p:spPr>
        <p:txBody>
          <a:bodyPr rtlCol="0"/>
          <a:lstStyle/>
          <a:p>
            <a:pPr algn="ctr" rtl="0"/>
            <a:r>
              <a:rPr lang="es-ES" sz="2800" dirty="0">
                <a:latin typeface="Arial Black" panose="020B0A04020102020204" pitchFamily="34" charset="0"/>
              </a:rPr>
              <a:t>Haciendo visible lo invisible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47107" y="2400246"/>
            <a:ext cx="3203364" cy="403338"/>
          </a:xfrm>
        </p:spPr>
        <p:txBody>
          <a:bodyPr rtlCol="0"/>
          <a:lstStyle/>
          <a:p>
            <a:pPr rtl="0"/>
            <a:r>
              <a:rPr lang="es-ES" sz="2400" dirty="0">
                <a:latin typeface="Arial Black" panose="020B0A04020102020204" pitchFamily="34" charset="0"/>
              </a:rPr>
              <a:t>FUNDACIÓN K7</a:t>
            </a: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7121952E-4588-4D1C-80BF-75A2E0269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607" y="401264"/>
            <a:ext cx="1998982" cy="1998982"/>
          </a:xfrm>
          <a:prstGeom prst="rect">
            <a:avLst/>
          </a:prstGeom>
        </p:spPr>
      </p:pic>
      <p:pic>
        <p:nvPicPr>
          <p:cNvPr id="1026" name="Picture 2" descr="Puede ser una imagen de perro y texto que dice &quot;WEBINAR SÁBADO 23 DE SÁBADO23DEENER ENERO ODS y Relación con las Actividades de las OSC DOMINGO 24 DE ENERO Tutoría Responsable de Animal de Compañía Informes contacto.uk7@gmail.com ESCUADRONK7 DOME POR SOSTENIBLE edoллex&quot;">
            <a:extLst>
              <a:ext uri="{FF2B5EF4-FFF2-40B4-BE49-F238E27FC236}">
                <a16:creationId xmlns:a16="http://schemas.microsoft.com/office/drawing/2014/main" id="{66D0A589-4272-CCBB-4B6D-CC70464C1B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r="62115" b="10967"/>
          <a:stretch/>
        </p:blipFill>
        <p:spPr bwMode="auto">
          <a:xfrm>
            <a:off x="103240" y="1060829"/>
            <a:ext cx="1639972" cy="3347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uede ser una imagen de niños, sentado, de pie, perro e interior">
            <a:extLst>
              <a:ext uri="{FF2B5EF4-FFF2-40B4-BE49-F238E27FC236}">
                <a16:creationId xmlns:a16="http://schemas.microsoft.com/office/drawing/2014/main" id="{E5810132-C61A-630B-D427-61895BB0C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211" y="1058865"/>
            <a:ext cx="4000382" cy="3086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uede ser una imagen de una o varias personas, personas sentadas, perro e interior">
            <a:extLst>
              <a:ext uri="{FF2B5EF4-FFF2-40B4-BE49-F238E27FC236}">
                <a16:creationId xmlns:a16="http://schemas.microsoft.com/office/drawing/2014/main" id="{BA1CD599-4FEF-FD82-F26A-91DFBF626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1"/>
          <a:stretch/>
        </p:blipFill>
        <p:spPr bwMode="auto">
          <a:xfrm>
            <a:off x="5767588" y="788244"/>
            <a:ext cx="2307336" cy="3570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2F4840E2-505E-BBB8-4888-6FF8D36AF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14768" y="4795403"/>
            <a:ext cx="1648564" cy="1691511"/>
          </a:xfrm>
          <a:prstGeom prst="rect">
            <a:avLst/>
          </a:prstGeom>
        </p:spPr>
      </p:pic>
      <p:pic>
        <p:nvPicPr>
          <p:cNvPr id="6" name="Picture 2" descr="Ver las imágenes de origen">
            <a:extLst>
              <a:ext uri="{FF2B5EF4-FFF2-40B4-BE49-F238E27FC236}">
                <a16:creationId xmlns:a16="http://schemas.microsoft.com/office/drawing/2014/main" id="{8247D843-7934-8A89-385B-DA0F9743A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363" y="2917503"/>
            <a:ext cx="3417470" cy="159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uede ser una imagen de texto que dice &quot;Ama Escucha Incluye&quot;">
            <a:extLst>
              <a:ext uri="{FF2B5EF4-FFF2-40B4-BE49-F238E27FC236}">
                <a16:creationId xmlns:a16="http://schemas.microsoft.com/office/drawing/2014/main" id="{10D7271A-6073-7680-14CC-9F1107CB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84" y="4795403"/>
            <a:ext cx="1599200" cy="1793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uede ser un dibujo animado de una o varias personas, personas de pie y texto">
            <a:extLst>
              <a:ext uri="{FF2B5EF4-FFF2-40B4-BE49-F238E27FC236}">
                <a16:creationId xmlns:a16="http://schemas.microsoft.com/office/drawing/2014/main" id="{EDD8A26B-BFD1-E817-50F6-23892BB2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056" y="4795403"/>
            <a:ext cx="1599200" cy="179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 descr="Flecha&#10;&#10;Descripción generada automáticamente con confianza baja">
            <a:extLst>
              <a:ext uri="{FF2B5EF4-FFF2-40B4-BE49-F238E27FC236}">
                <a16:creationId xmlns:a16="http://schemas.microsoft.com/office/drawing/2014/main" id="{914AEBC8-26C2-ADA3-A713-FD916EE2BE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1505" y="4759513"/>
            <a:ext cx="1796708" cy="1793688"/>
          </a:xfrm>
          <a:prstGeom prst="rect">
            <a:avLst/>
          </a:prstGeom>
        </p:spPr>
      </p:pic>
      <p:pic>
        <p:nvPicPr>
          <p:cNvPr id="1032" name="Picture 8" descr="Puede ser una imagen de texto que dice &quot;Síndrome DYRKIA&quot;">
            <a:extLst>
              <a:ext uri="{FF2B5EF4-FFF2-40B4-BE49-F238E27FC236}">
                <a16:creationId xmlns:a16="http://schemas.microsoft.com/office/drawing/2014/main" id="{A9D4F3CC-7CE5-D5A7-E653-C6543FF8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024" y="4764428"/>
            <a:ext cx="1599200" cy="17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AF65A7-995A-9F45-891C-82D9B9D40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229" y="1533832"/>
            <a:ext cx="5054243" cy="3790336"/>
          </a:xfrm>
        </p:spPr>
        <p:txBody>
          <a:bodyPr rtlCol="0">
            <a:noAutofit/>
          </a:bodyPr>
          <a:lstStyle/>
          <a:p>
            <a:pPr algn="just" rtl="0"/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Aprendimos a lidiar con los desafíos, que nos sirvieron de aprendizaje superar las barreras de la comunicación y accesibilidad, para lograr la inclusión de todas las personas, debe ser en equipo ORGANIZACIONES DE LA SOCIEDAD CIVIL, EMPRESAS, INSTITUCIONES EDUCATIVAS Y GOBIERNO</a:t>
            </a:r>
            <a:b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400" dirty="0">
                <a:latin typeface="Arial" panose="020B0604020202020204" pitchFamily="34" charset="0"/>
                <a:cs typeface="Arial" panose="020B0604020202020204" pitchFamily="34" charset="0"/>
              </a:rPr>
              <a:t>Para que un programa funcione primero se debe concientizar y sensibilizar, para generar empatía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3F7063-A64B-CB42-8BBF-BF5242426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157595-21E9-401D-827F-656A2355738B}" type="datetime1">
              <a:rPr lang="es-ES" smtClean="0"/>
              <a:t>13/05/2022</a:t>
            </a:fld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107C580-6CBC-97AC-DAAF-4E37F3D4EA1C}"/>
              </a:ext>
            </a:extLst>
          </p:cNvPr>
          <p:cNvSpPr txBox="1">
            <a:spLocks/>
          </p:cNvSpPr>
          <p:nvPr/>
        </p:nvSpPr>
        <p:spPr>
          <a:xfrm>
            <a:off x="1752600" y="136525"/>
            <a:ext cx="5579236" cy="9356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>
                <a:latin typeface="Arial Black" panose="020B0A04020102020204" pitchFamily="34" charset="0"/>
              </a:rPr>
              <a:t>APRENDIZAJES</a:t>
            </a:r>
          </a:p>
        </p:txBody>
      </p: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9CA3AB7F-F0ED-324C-FF91-6D3FE1B7B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19" y="148610"/>
            <a:ext cx="1292081" cy="68659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C96709A-45DC-18AA-56A1-A8B76B9BC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528" y="1142238"/>
            <a:ext cx="6336504" cy="55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837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2174700"/>
            <a:ext cx="5715000" cy="320861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Considerar:</a:t>
            </a: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Utilizar SISTEMAS ALTERNATIVOS Y COMPLEMENTARIOS DE COMUNICACIÓN</a:t>
            </a:r>
          </a:p>
          <a:p>
            <a:pPr algn="just" rtl="0"/>
            <a:r>
              <a:rPr lang="es-ES" sz="2000">
                <a:latin typeface="Arial" panose="020B0604020202020204" pitchFamily="34" charset="0"/>
                <a:cs typeface="Arial" panose="020B0604020202020204" pitchFamily="34" charset="0"/>
              </a:rPr>
              <a:t>Incluir a las sugerencias  sanitarias,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las zoosanitarias, para incluir a las personas usuarias de perros de servicio y asistencia, terapias asistidas con animales en los protocolos de actuación de diversas actividades, sociales, culturales deportivas, de protección civil</a:t>
            </a:r>
          </a:p>
          <a:p>
            <a:pPr algn="just" rtl="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738329-E174-7440-8FD5-179A15324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fld id="{FFF14496-93AF-4399-B0DE-400F2714B622}" type="datetime1">
              <a:rPr lang="es-ES" smtClean="0"/>
              <a:t>13/05/2022</a:t>
            </a:fld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5B7362-01DC-0E4C-9B34-0DF3FD449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s-ES" smtClean="0"/>
              <a:pPr rtl="0"/>
              <a:t>11</a:t>
            </a:fld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EF5C4B3-39D7-1DA5-899E-14D3EB1E64F0}"/>
              </a:ext>
            </a:extLst>
          </p:cNvPr>
          <p:cNvSpPr txBox="1"/>
          <p:nvPr/>
        </p:nvSpPr>
        <p:spPr>
          <a:xfrm>
            <a:off x="1488505" y="768350"/>
            <a:ext cx="820118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chemeClr val="bg2"/>
                </a:solidFill>
                <a:latin typeface="Arial Black" panose="020B0A04020102020204" pitchFamily="34" charset="0"/>
              </a:rPr>
              <a:t>Otros aspectos que quieran destacar de su iniciativa en particular</a:t>
            </a:r>
          </a:p>
        </p:txBody>
      </p:sp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52D0EDF6-8073-EA80-0188-9DDDE93C4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9919" y="768350"/>
            <a:ext cx="1292081" cy="68659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65D1E2E-630D-8E96-C4DF-115BA492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2454919"/>
            <a:ext cx="5805489" cy="426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6159" y="4313495"/>
            <a:ext cx="3492996" cy="870002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Gracias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2719" y="5382613"/>
            <a:ext cx="4465162" cy="1094387"/>
          </a:xfrm>
        </p:spPr>
        <p:txBody>
          <a:bodyPr rtlCol="0">
            <a:normAutofit/>
          </a:bodyPr>
          <a:lstStyle/>
          <a:p>
            <a:pPr algn="ctr" rtl="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FUNDACIÓN K7</a:t>
            </a:r>
          </a:p>
          <a:p>
            <a:pPr algn="ctr" rtl="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contacto.uk7@gmail.com</a:t>
            </a: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27876785-2AAE-7657-EA15-02976F75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074" y="779065"/>
            <a:ext cx="1292081" cy="686595"/>
          </a:xfrm>
          <a:prstGeom prst="rect">
            <a:avLst/>
          </a:prstGeom>
        </p:spPr>
      </p:pic>
      <p:pic>
        <p:nvPicPr>
          <p:cNvPr id="8" name="Imagen 7" descr="Una foto de un perro&#10;&#10;Descripción generada automáticamente con confianza media">
            <a:extLst>
              <a:ext uri="{FF2B5EF4-FFF2-40B4-BE49-F238E27FC236}">
                <a16:creationId xmlns:a16="http://schemas.microsoft.com/office/drawing/2014/main" id="{81D8B35E-4E04-0A0E-1E24-8D7D66AB4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90" y="381000"/>
            <a:ext cx="7341010" cy="48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85" y="-428114"/>
            <a:ext cx="9779183" cy="1325563"/>
          </a:xfrm>
        </p:spPr>
        <p:txBody>
          <a:bodyPr rtlCol="0"/>
          <a:lstStyle/>
          <a:p>
            <a:pPr rtl="0"/>
            <a:r>
              <a:rPr lang="es-ES" dirty="0"/>
              <a:t>POBLACIÓN OBJETIVO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0580" y="1353022"/>
            <a:ext cx="6449967" cy="404488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algn="ctr" rtl="0"/>
            <a:r>
              <a:rPr lang="es-ES" sz="2900" dirty="0">
                <a:latin typeface="Arial Black" panose="020B0A04020102020204" pitchFamily="34" charset="0"/>
              </a:rPr>
              <a:t>PERSONAS CON DISCAPACIDAD INVISIBLE</a:t>
            </a:r>
          </a:p>
          <a:p>
            <a:pPr algn="ctr" rtl="0"/>
            <a:endParaRPr lang="es-ES" sz="2900" dirty="0">
              <a:latin typeface="Arial Black" panose="020B0A04020102020204" pitchFamily="34" charset="0"/>
            </a:endParaRPr>
          </a:p>
          <a:p>
            <a:pPr marL="457200" indent="-457200" rtl="0">
              <a:buBlip>
                <a:blip r:embed="rId3"/>
              </a:buBlip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DISCAPACIDAD AUDITIVA (HIPOACUSIA)</a:t>
            </a:r>
          </a:p>
          <a:p>
            <a:pPr marL="457200" indent="-457200" rtl="0">
              <a:buBlip>
                <a:blip r:embed="rId4"/>
              </a:buBlip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DISCAPACIDAD INTELECTUAL</a:t>
            </a:r>
          </a:p>
          <a:p>
            <a:pPr marL="457200" indent="-457200" rtl="0">
              <a:buBlip>
                <a:blip r:embed="rId5"/>
              </a:buBlip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DISCAPACIDAD PSICO SOCIAL</a:t>
            </a:r>
          </a:p>
          <a:p>
            <a:pPr marL="457200" indent="-457200" rtl="0">
              <a:buBlip>
                <a:blip r:embed="rId6"/>
              </a:buBlip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PERSONAS NO VERBALES</a:t>
            </a:r>
          </a:p>
          <a:p>
            <a:pPr marL="457200" indent="-457200" rtl="0">
              <a:buBlip>
                <a:blip r:embed="rId7"/>
              </a:buBlip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PERSONAS CON EFERMEDADES POCO COMUNES</a:t>
            </a:r>
          </a:p>
          <a:p>
            <a:pPr rtl="0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     PERSONAS ANALFABETAS </a:t>
            </a:r>
          </a:p>
          <a:p>
            <a:pPr rtl="0"/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0"/>
            <a:r>
              <a:rPr lang="es-ES" dirty="0">
                <a:latin typeface="Arial Black" panose="020B0A04020102020204" pitchFamily="34" charset="0"/>
                <a:cs typeface="Arial" panose="020B0604020202020204" pitchFamily="34" charset="0"/>
              </a:rPr>
              <a:t>BARRERAS DE ACCESIBILIDAD A LA </a:t>
            </a:r>
          </a:p>
          <a:p>
            <a:pPr algn="ctr" rtl="0"/>
            <a:r>
              <a:rPr lang="es-ES" dirty="0">
                <a:latin typeface="Arial Black" panose="020B0A04020102020204" pitchFamily="34" charset="0"/>
                <a:cs typeface="Arial" panose="020B0604020202020204" pitchFamily="34" charset="0"/>
              </a:rPr>
              <a:t>INFORMACIÓN: COMUNICACIÓN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s-ES" smtClean="0"/>
              <a:pPr/>
              <a:t>2</a:t>
            </a:fld>
            <a:endParaRPr lang="es-ES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A1CF3764-2945-3CD3-E5B4-427253DFBD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276" y="210854"/>
            <a:ext cx="1292081" cy="686595"/>
          </a:xfrm>
          <a:prstGeom prst="rect">
            <a:avLst/>
          </a:prstGeom>
        </p:spPr>
      </p:pic>
      <p:pic>
        <p:nvPicPr>
          <p:cNvPr id="2050" name="Picture 2" descr="Puede ser una imagen de 10 personas, personas sentadas y personas de pie">
            <a:extLst>
              <a:ext uri="{FF2B5EF4-FFF2-40B4-BE49-F238E27FC236}">
                <a16:creationId xmlns:a16="http://schemas.microsoft.com/office/drawing/2014/main" id="{6777C65C-71C4-79D2-B6F4-142FD9861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52" y="1076632"/>
            <a:ext cx="4581490" cy="54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08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704" y="105568"/>
            <a:ext cx="5616766" cy="1325563"/>
          </a:xfrm>
        </p:spPr>
        <p:txBody>
          <a:bodyPr rtlCol="0"/>
          <a:lstStyle/>
          <a:p>
            <a:pPr rtl="0"/>
            <a:r>
              <a:rPr lang="es-ES" dirty="0">
                <a:solidFill>
                  <a:schemeClr val="bg1"/>
                </a:solidFill>
                <a:latin typeface="Arial Black" panose="020B0A04020102020204" pitchFamily="34" charset="0"/>
              </a:rPr>
              <a:t>METODOLOGÍA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6721" y="2416901"/>
            <a:ext cx="6787630" cy="3436483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s-ES" sz="1800" dirty="0">
                <a:latin typeface="Arial Rounded MT Bold" panose="020F0704030504030204" pitchFamily="34" charset="0"/>
              </a:rPr>
              <a:t>Se tradujo a un lenguaje inclusivo ( PICTOGRAMAS)</a:t>
            </a:r>
          </a:p>
          <a:p>
            <a:pPr rtl="0"/>
            <a:r>
              <a:rPr lang="es-ES" sz="1800" dirty="0">
                <a:latin typeface="Arial Rounded MT Bold" panose="020F0704030504030204" pitchFamily="34" charset="0"/>
              </a:rPr>
              <a:t>Se grabo el audio, para traducir a lengua de señas mexicana</a:t>
            </a:r>
          </a:p>
          <a:p>
            <a:pPr rtl="0"/>
            <a:r>
              <a:rPr lang="es-ES" sz="1800" dirty="0">
                <a:latin typeface="Arial Rounded MT Bold" panose="020F0704030504030204" pitchFamily="34" charset="0"/>
              </a:rPr>
              <a:t>Se realizo en realidad aumentada, y se elaboro la APP para traducir a texto, oral y LSM</a:t>
            </a:r>
          </a:p>
          <a:p>
            <a:pPr rtl="0"/>
            <a:r>
              <a:rPr lang="es-ES" sz="1800" dirty="0">
                <a:latin typeface="Arial Rounded MT Bold" panose="020F0704030504030204" pitchFamily="34" charset="0"/>
              </a:rPr>
              <a:t>Se capacita a personal de DIRECCION GENERAL DE PROMOCIÓN DE LA SALUD, DIRECCIÓN GENERAL DE EPIDEMIOLOGIA, INDISCAPACIDAD DONSEJERIA JURIDICA e instituciones educativas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4C72D2-EFDF-844A-8472-CB49A59B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9" name="Imagen 8" descr="Logotipo&#10;&#10;Descripción generada automáticamente">
            <a:extLst>
              <a:ext uri="{FF2B5EF4-FFF2-40B4-BE49-F238E27FC236}">
                <a16:creationId xmlns:a16="http://schemas.microsoft.com/office/drawing/2014/main" id="{EBF72556-E5DC-FF57-356A-2DF1A80C5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9470" y="768350"/>
            <a:ext cx="1292081" cy="686595"/>
          </a:xfrm>
          <a:prstGeom prst="rect">
            <a:avLst/>
          </a:prstGeo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0D7E82A2-4226-0ABB-AD7D-8B9AFDE87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613728"/>
              </p:ext>
            </p:extLst>
          </p:nvPr>
        </p:nvGraphicFramePr>
        <p:xfrm>
          <a:off x="-17464" y="619433"/>
          <a:ext cx="4943425" cy="6102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650C39AD-E59C-4C6E-FA44-FA75A51D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s-ES" noProof="0" smtClean="0"/>
              <a:pPr rtl="0"/>
              <a:t>4</a:t>
            </a:fld>
            <a:endParaRPr lang="es-ES" noProof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1B9BAE3-FA5B-B26E-5E02-E619B9F343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23" t="23372" r="10231" b="9519"/>
          <a:stretch/>
        </p:blipFill>
        <p:spPr>
          <a:xfrm>
            <a:off x="407965" y="316523"/>
            <a:ext cx="4972091" cy="2827606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id="{3070A06C-584C-3CBD-FE8B-562867444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174" y="316523"/>
            <a:ext cx="1556825" cy="82727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18C800C-AFD8-99F1-C9CB-63C02F6DCF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6" t="23167" r="10577" b="10544"/>
          <a:stretch/>
        </p:blipFill>
        <p:spPr>
          <a:xfrm>
            <a:off x="5748503" y="400927"/>
            <a:ext cx="4665228" cy="274320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90F5EAC-8640-595C-F6AD-551450E339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23" t="22140" r="10000" b="9108"/>
          <a:stretch/>
        </p:blipFill>
        <p:spPr>
          <a:xfrm>
            <a:off x="983465" y="3488790"/>
            <a:ext cx="5112535" cy="296828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F0FDAEA-447E-DB93-F6A0-33A5664F4A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615" t="23372" r="10346" b="9314"/>
          <a:stretch/>
        </p:blipFill>
        <p:spPr>
          <a:xfrm>
            <a:off x="6540939" y="3389679"/>
            <a:ext cx="5444735" cy="307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912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D47CD-C3D5-4D08-270C-0DB2CE0E58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fld id="{ABA50180-E869-42B9-8A50-AF2135304E43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1DA112-3F83-C6C8-CC90-5D20E8D8A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s-ES" noProof="0" smtClean="0"/>
              <a:pPr rtl="0"/>
              <a:t>5</a:t>
            </a:fld>
            <a:endParaRPr lang="es-ES" noProof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D5DF7FDA-8729-F3A2-5A2A-C4C291D5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918" y="136525"/>
            <a:ext cx="1292081" cy="68659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43DAFA1-7177-496B-2443-7DA37C021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29" y="381001"/>
            <a:ext cx="8998974" cy="6340474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CB1D3D-5E34-EFE7-D21D-8124CEEC001B}"/>
              </a:ext>
            </a:extLst>
          </p:cNvPr>
          <p:cNvSpPr txBox="1"/>
          <p:nvPr/>
        </p:nvSpPr>
        <p:spPr>
          <a:xfrm>
            <a:off x="9343103" y="3105834"/>
            <a:ext cx="260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 grabo el audio, para traducir a LSM</a:t>
            </a:r>
          </a:p>
        </p:txBody>
      </p:sp>
    </p:spTree>
    <p:extLst>
      <p:ext uri="{BB962C8B-B14F-4D97-AF65-F5344CB8AC3E}">
        <p14:creationId xmlns:p14="http://schemas.microsoft.com/office/powerpoint/2010/main" val="4214308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D47CD-C3D5-4D08-270C-0DB2CE0E58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fld id="{ABA50180-E869-42B9-8A50-AF2135304E43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1DA112-3F83-C6C8-CC90-5D20E8D8A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s-ES" noProof="0" smtClean="0"/>
              <a:pPr rtl="0"/>
              <a:t>6</a:t>
            </a:fld>
            <a:endParaRPr lang="es-ES" noProof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D5DF7FDA-8729-F3A2-5A2A-C4C291D58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918" y="136525"/>
            <a:ext cx="1292081" cy="68659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E7CB1D3D-5E34-EFE7-D21D-8124CEEC001B}"/>
              </a:ext>
            </a:extLst>
          </p:cNvPr>
          <p:cNvSpPr txBox="1"/>
          <p:nvPr/>
        </p:nvSpPr>
        <p:spPr>
          <a:xfrm>
            <a:off x="9343103" y="3105834"/>
            <a:ext cx="26008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Se realizan los diseños para pasarlos a realidad aumentada</a:t>
            </a:r>
          </a:p>
        </p:txBody>
      </p:sp>
      <p:pic>
        <p:nvPicPr>
          <p:cNvPr id="3" name="Imagen 2" descr="Una persona con un vestido azul&#10;&#10;Descripción generada automáticamente con confianza baja">
            <a:extLst>
              <a:ext uri="{FF2B5EF4-FFF2-40B4-BE49-F238E27FC236}">
                <a16:creationId xmlns:a16="http://schemas.microsoft.com/office/drawing/2014/main" id="{33E3BB35-BAAA-C8C8-E8A4-1B02E73BE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241" y="427404"/>
            <a:ext cx="5074920" cy="629407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76C9CA-6A8E-9A81-CA23-62AD90AB32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435"/>
          <a:stretch/>
        </p:blipFill>
        <p:spPr>
          <a:xfrm>
            <a:off x="171941" y="420463"/>
            <a:ext cx="3924300" cy="62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23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9D47CD-C3D5-4D08-270C-0DB2CE0E58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rtl="0"/>
            <a:fld id="{ABA50180-E869-42B9-8A50-AF2135304E43}" type="datetime1">
              <a:rPr lang="es-ES" noProof="0" smtClean="0"/>
              <a:t>13/05/2022</a:t>
            </a:fld>
            <a:endParaRPr lang="es-ES" noProof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1DA112-3F83-C6C8-CC90-5D20E8D8A7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rtl="0"/>
            <a:fld id="{294A09A9-5501-47C1-A89A-A340965A2BE2}" type="slidenum">
              <a:rPr lang="es-ES" noProof="0" smtClean="0"/>
              <a:pPr rtl="0"/>
              <a:t>7</a:t>
            </a:fld>
            <a:endParaRPr lang="es-ES" noProof="0"/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D5DF7FDA-8729-F3A2-5A2A-C4C291D58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1295" y="136525"/>
            <a:ext cx="1292081" cy="686595"/>
          </a:xfrm>
          <a:prstGeom prst="rect">
            <a:avLst/>
          </a:prstGeom>
        </p:spPr>
      </p:pic>
      <p:pic>
        <p:nvPicPr>
          <p:cNvPr id="2" name="LSM SARcov-2">
            <a:hlinkClick r:id="" action="ppaction://media"/>
            <a:extLst>
              <a:ext uri="{FF2B5EF4-FFF2-40B4-BE49-F238E27FC236}">
                <a16:creationId xmlns:a16="http://schemas.microsoft.com/office/drawing/2014/main" id="{90E883BB-F2F9-1B77-1B9C-9194B86774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621" y="222226"/>
            <a:ext cx="9061655" cy="592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4300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51A6D85-3837-435F-A342-5A3F9817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897449"/>
            <a:ext cx="6286500" cy="371343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Desconocimiento de las discapacidades  invisibles y diferentes condiciones médicas</a:t>
            </a: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Falta de interpretes de LSM y diversidad de LENGUA DE SEÑAS</a:t>
            </a:r>
          </a:p>
          <a:p>
            <a:pPr algn="just" rtl="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Desconocimiento de SISTEMAS ALTERNATIVOS Y COMPLEMENTARIOS DE COMUNICACIÓN</a:t>
            </a:r>
          </a:p>
          <a:p>
            <a:pPr algn="just" rtl="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Falta de adecuación de instalaciones para menores de edad y talla baja</a:t>
            </a:r>
          </a:p>
          <a:p>
            <a:pPr algn="just" rtl="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Condición médica del personal que participo en la elaboración del proyecto</a:t>
            </a:r>
          </a:p>
          <a:p>
            <a:pPr algn="just" rtl="0"/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rtl="0"/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Se tiene que adaptar la APP a todos los sistemas operativos de los </a:t>
            </a:r>
            <a:r>
              <a:rPr lang="es-ES" sz="2000">
                <a:latin typeface="Arial" panose="020B0604020202020204" pitchFamily="34" charset="0"/>
                <a:cs typeface="Arial" panose="020B0604020202020204" pitchFamily="34" charset="0"/>
              </a:rPr>
              <a:t>diferentes dispositivos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4F1EAE40-D1BE-04D9-E375-D028F7289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025" y="210854"/>
            <a:ext cx="1292081" cy="686595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3B65925B-914E-AA3F-9CEC-31C29E8E1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494" y="37702"/>
            <a:ext cx="5119006" cy="686595"/>
          </a:xfrm>
        </p:spPr>
        <p:txBody>
          <a:bodyPr/>
          <a:lstStyle/>
          <a:p>
            <a:r>
              <a:rPr lang="es-MX" sz="3600" dirty="0">
                <a:latin typeface="Arial Black" panose="020B0A04020102020204" pitchFamily="34" charset="0"/>
              </a:rPr>
              <a:t>BARRERAS </a:t>
            </a:r>
          </a:p>
        </p:txBody>
      </p:sp>
      <p:pic>
        <p:nvPicPr>
          <p:cNvPr id="9" name="Imagen 8" descr="Captura de pantalla de una televisión&#10;&#10;Descripción generada automáticamente">
            <a:extLst>
              <a:ext uri="{FF2B5EF4-FFF2-40B4-BE49-F238E27FC236}">
                <a16:creationId xmlns:a16="http://schemas.microsoft.com/office/drawing/2014/main" id="{56B870CC-7210-723C-7CEB-F85335BE9E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02" b="6518"/>
          <a:stretch/>
        </p:blipFill>
        <p:spPr>
          <a:xfrm>
            <a:off x="7886700" y="1194619"/>
            <a:ext cx="4168876" cy="514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73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43047E-FBFD-4F79-BCA5-10E69740F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363" y="161969"/>
            <a:ext cx="6604908" cy="821660"/>
          </a:xfrm>
        </p:spPr>
        <p:txBody>
          <a:bodyPr rtlCol="0"/>
          <a:lstStyle/>
          <a:p>
            <a:pPr rtl="0"/>
            <a:r>
              <a:rPr lang="es-ES" dirty="0"/>
              <a:t>LOGROS Y RESULTADOS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A86E01-62BB-5145-A6C3-515717DD3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s-ES" smtClean="0"/>
              <a:pPr rtl="0"/>
              <a:t>9</a:t>
            </a:fld>
            <a:endParaRPr lang="es-E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C33C9B-EF9C-5C7B-31C7-4A42B06A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47" y="1199940"/>
            <a:ext cx="2579930" cy="515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01D16FB-FDFA-F321-5303-3FB014593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77" y="1320592"/>
            <a:ext cx="2616049" cy="515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0F24AB02-BA01-C5D5-D7E7-68043C798B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8025" y="166609"/>
            <a:ext cx="1292081" cy="68659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CA2D161-A2CA-72BA-9FAC-2FAA0DA9420C}"/>
              </a:ext>
            </a:extLst>
          </p:cNvPr>
          <p:cNvSpPr txBox="1"/>
          <p:nvPr/>
        </p:nvSpPr>
        <p:spPr>
          <a:xfrm>
            <a:off x="5905500" y="1423653"/>
            <a:ext cx="58227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Visibilizar ante las autoridades las barreras de accesibilidad y comunicación de las personas con discapacidad invisible, enfermedades poco comunes y talla baja, así como los diversos SISTEMAS ALTERNATIVOS Y COMPLEMENTARIOS DE COMUNICACIÓN.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Formar parte del grupo asesor de DIRECCION GENERAL DE PROMOCIÓN DE LA SALUD, DIRECCIÓN GENERAL DE EPIDEMIOLOGIA, DIRECCIÓN GENERAL DE INFORMACIÓN DE LA SALUD en materia de discapacidad</a:t>
            </a:r>
          </a:p>
          <a:p>
            <a:pPr algn="just"/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La APP de la guía sirvió  como piloto de traductor ORAL LSM Y TEXTO </a:t>
            </a:r>
          </a:p>
        </p:txBody>
      </p:sp>
    </p:spTree>
    <p:extLst>
      <p:ext uri="{BB962C8B-B14F-4D97-AF65-F5344CB8AC3E}">
        <p14:creationId xmlns:p14="http://schemas.microsoft.com/office/powerpoint/2010/main" val="1527386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3">
      <a:dk1>
        <a:srgbClr val="003760"/>
      </a:dk1>
      <a:lt1>
        <a:sysClr val="window" lastClr="FFFFFF"/>
      </a:lt1>
      <a:dk2>
        <a:srgbClr val="0070C0"/>
      </a:dk2>
      <a:lt2>
        <a:srgbClr val="F8F8F8"/>
      </a:lt2>
      <a:accent1>
        <a:srgbClr val="9C84F5"/>
      </a:accent1>
      <a:accent2>
        <a:srgbClr val="005390"/>
      </a:accent2>
      <a:accent3>
        <a:srgbClr val="005390"/>
      </a:accent3>
      <a:accent4>
        <a:srgbClr val="0084B4"/>
      </a:accent4>
      <a:accent5>
        <a:srgbClr val="9C84F5"/>
      </a:accent5>
      <a:accent6>
        <a:srgbClr val="370ECA"/>
      </a:accent6>
      <a:hlink>
        <a:srgbClr val="0070C0"/>
      </a:hlink>
      <a:folHlink>
        <a:srgbClr val="5B32F0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9457594_TF45331398_Win32" id="{C31B48D8-30FF-44BD-90C4-10D541B25F44}" vid="{FC2E6B5B-1082-4C45-857B-09287BBCB64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5E9C2F4C555B46A35D05B60D6F91BF" ma:contentTypeVersion="12" ma:contentTypeDescription="Create a new document." ma:contentTypeScope="" ma:versionID="8d50474303f468c9eb90f1d447241b22">
  <xsd:schema xmlns:xsd="http://www.w3.org/2001/XMLSchema" xmlns:xs="http://www.w3.org/2001/XMLSchema" xmlns:p="http://schemas.microsoft.com/office/2006/metadata/properties" xmlns:ns2="dcfb2e02-8443-4dbb-b6c1-7bcf9e1372ef" xmlns:ns3="4ffb77a4-5f59-45a7-845c-9913d3ca0679" targetNamespace="http://schemas.microsoft.com/office/2006/metadata/properties" ma:root="true" ma:fieldsID="5db2b84a159045ee3399ba1cbdaabfcc" ns2:_="" ns3:_="">
    <xsd:import namespace="dcfb2e02-8443-4dbb-b6c1-7bcf9e1372ef"/>
    <xsd:import namespace="4ffb77a4-5f59-45a7-845c-9913d3ca0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b2e02-8443-4dbb-b6c1-7bcf9e1372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b77a4-5f59-45a7-845c-9913d3ca0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dcfb2e02-8443-4dbb-b6c1-7bcf9e1372ef" xsi:nil="true"/>
  </documentManagement>
</p:properties>
</file>

<file path=customXml/itemProps1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010532-3D2A-4C84-B40F-44AA01027AE5}"/>
</file>

<file path=customXml/itemProps3.xml><?xml version="1.0" encoding="utf-8"?>
<ds:datastoreItem xmlns:ds="http://schemas.openxmlformats.org/officeDocument/2006/customXml" ds:itemID="{4D5BAB77-79E1-4739-AA51-10C9079186D6}">
  <ds:schemaRefs>
    <ds:schemaRef ds:uri="16c05727-aa75-4e4a-9b5f-8a80a1165891"/>
    <ds:schemaRef ds:uri="http://purl.org/dc/dcmitype/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71af3243-3dd4-4a8d-8c0d-dd76da1f02a5"/>
    <ds:schemaRef ds:uri="http://www.w3.org/XML/1998/namespace"/>
    <ds:schemaRef ds:uri="230e9df3-be65-4c73-a93b-d1236ebd677e"/>
    <ds:schemaRef ds:uri="http://schemas.microsoft.com/office/infopath/2007/PartnerControls"/>
    <ds:schemaRef ds:uri="http://schemas.microsoft.com/sharepoint/v3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Presentación universal</Template>
  <TotalTime>809</TotalTime>
  <Words>457</Words>
  <Application>Microsoft Office PowerPoint</Application>
  <PresentationFormat>Panorámica</PresentationFormat>
  <Paragraphs>76</Paragraphs>
  <Slides>12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Arial Rounded MT Bold</vt:lpstr>
      <vt:lpstr>Calibri</vt:lpstr>
      <vt:lpstr>Tenorite</vt:lpstr>
      <vt:lpstr>Tema de Office</vt:lpstr>
      <vt:lpstr>Haciendo visible lo invisible</vt:lpstr>
      <vt:lpstr>POBLACIÓN OBJETIVO</vt:lpstr>
      <vt:lpstr>METODOLOGÍA</vt:lpstr>
      <vt:lpstr>Presentación de PowerPoint</vt:lpstr>
      <vt:lpstr>Presentación de PowerPoint</vt:lpstr>
      <vt:lpstr>Presentación de PowerPoint</vt:lpstr>
      <vt:lpstr>Presentación de PowerPoint</vt:lpstr>
      <vt:lpstr>BARRERAS </vt:lpstr>
      <vt:lpstr>LOGROS Y RESULTADOS </vt:lpstr>
      <vt:lpstr>Aprendimos a lidiar con los desafíos, que nos sirvieron de aprendizaje superar las barreras de la comunicación y accesibilidad, para lograr la inclusión de todas las personas, debe ser en equipo ORGANIZACIONES DE LA SOCIEDAD CIVIL, EMPRESAS, INSTITUCIONES EDUCATIVAS Y GOBIERNO  Para que un programa funcione primero se debe concientizar y sensibilizar, para generar empatía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Haciendo visible lo invisible</dc:title>
  <dc:creator>ilban letty</dc:creator>
  <cp:lastModifiedBy>ilban letty</cp:lastModifiedBy>
  <cp:revision>2</cp:revision>
  <dcterms:created xsi:type="dcterms:W3CDTF">2022-05-09T17:24:44Z</dcterms:created>
  <dcterms:modified xsi:type="dcterms:W3CDTF">2022-05-13T05:45:13Z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0x0101005E5E9C2F4C555B46A35D05B60D6F91BF</vt:lpwstr>
  </property>
</Properties>
</file>