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1" r:id="rId1"/>
  </p:sldMasterIdLst>
  <p:notesMasterIdLst>
    <p:notesMasterId r:id="rId12"/>
  </p:notesMasterIdLst>
  <p:sldIdLst>
    <p:sldId id="421" r:id="rId2"/>
    <p:sldId id="481" r:id="rId3"/>
    <p:sldId id="485" r:id="rId4"/>
    <p:sldId id="512" r:id="rId5"/>
    <p:sldId id="517" r:id="rId6"/>
    <p:sldId id="513" r:id="rId7"/>
    <p:sldId id="514" r:id="rId8"/>
    <p:sldId id="516" r:id="rId9"/>
    <p:sldId id="515" r:id="rId10"/>
    <p:sldId id="31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61" d="100"/>
          <a:sy n="61" d="100"/>
        </p:scale>
        <p:origin x="15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1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0EE38D7D-4AA0-4C58-BC9C-4F53B01848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E521A850-53D4-436C-8ADD-F6AF589F95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CDC31D-4991-4ADC-92DB-C8DDF88FB844}" type="datetimeFigureOut">
              <a:rPr lang="es-MX"/>
              <a:pPr>
                <a:defRPr/>
              </a:pPr>
              <a:t>12/05/2022</a:t>
            </a:fld>
            <a:endParaRPr lang="es-MX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B8310AC7-81EA-45AC-A5CF-AB0AE436DC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8144CC35-5F83-412E-8D46-1E182D354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1132EB69-452A-4F89-91B9-1807F66297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B0654550-D688-47FE-AE2E-C5891DDC8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85CF4D8-24F6-4404-9A61-377D1324FC6F}" type="slidenum">
              <a:rPr lang="es-MX" altLang="es-MX"/>
              <a:pPr/>
              <a:t>‹Nº›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:a16="http://schemas.microsoft.com/office/drawing/2014/main" id="{0DC2DED1-58CE-456A-9E79-F02E96C084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>
            <a:extLst>
              <a:ext uri="{FF2B5EF4-FFF2-40B4-BE49-F238E27FC236}">
                <a16:creationId xmlns:a16="http://schemas.microsoft.com/office/drawing/2014/main" id="{EB0F934F-142B-4F77-AFE5-B4B011430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dirty="0"/>
          </a:p>
        </p:txBody>
      </p:sp>
      <p:sp>
        <p:nvSpPr>
          <p:cNvPr id="61444" name="3 Marcador de número de diapositiva">
            <a:extLst>
              <a:ext uri="{FF2B5EF4-FFF2-40B4-BE49-F238E27FC236}">
                <a16:creationId xmlns:a16="http://schemas.microsoft.com/office/drawing/2014/main" id="{14E8CC1F-70BD-4562-9FA8-F308426EC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455A9C-7C51-445D-8AA9-18139176462D}" type="slidenum">
              <a:rPr lang="en-US" altLang="es-MX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s-MX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8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CD9E9AEE-3CBA-4AAB-B3B7-A8F8353EFE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E91FAC-79F5-4AE8-BB59-457EDD5B041F}" type="slidenum">
              <a:rPr lang="en-US" altLang="es-MX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s-MX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CACAF79-7EC9-4DC2-9B48-604E3191E3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34527EC-E4CF-459A-937C-1F61FCD91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:a16="http://schemas.microsoft.com/office/drawing/2014/main" id="{0DC2DED1-58CE-456A-9E79-F02E96C084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>
            <a:extLst>
              <a:ext uri="{FF2B5EF4-FFF2-40B4-BE49-F238E27FC236}">
                <a16:creationId xmlns:a16="http://schemas.microsoft.com/office/drawing/2014/main" id="{EB0F934F-142B-4F77-AFE5-B4B011430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dirty="0"/>
          </a:p>
        </p:txBody>
      </p:sp>
      <p:sp>
        <p:nvSpPr>
          <p:cNvPr id="61444" name="3 Marcador de número de diapositiva">
            <a:extLst>
              <a:ext uri="{FF2B5EF4-FFF2-40B4-BE49-F238E27FC236}">
                <a16:creationId xmlns:a16="http://schemas.microsoft.com/office/drawing/2014/main" id="{14E8CC1F-70BD-4562-9FA8-F308426EC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455A9C-7C51-445D-8AA9-18139176462D}" type="slidenum">
              <a:rPr lang="en-US" altLang="es-MX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s-MX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7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:a16="http://schemas.microsoft.com/office/drawing/2014/main" id="{0DC2DED1-58CE-456A-9E79-F02E96C084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>
            <a:extLst>
              <a:ext uri="{FF2B5EF4-FFF2-40B4-BE49-F238E27FC236}">
                <a16:creationId xmlns:a16="http://schemas.microsoft.com/office/drawing/2014/main" id="{EB0F934F-142B-4F77-AFE5-B4B011430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dirty="0"/>
          </a:p>
        </p:txBody>
      </p:sp>
      <p:sp>
        <p:nvSpPr>
          <p:cNvPr id="61444" name="3 Marcador de número de diapositiva">
            <a:extLst>
              <a:ext uri="{FF2B5EF4-FFF2-40B4-BE49-F238E27FC236}">
                <a16:creationId xmlns:a16="http://schemas.microsoft.com/office/drawing/2014/main" id="{14E8CC1F-70BD-4562-9FA8-F308426EC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455A9C-7C51-445D-8AA9-18139176462D}" type="slidenum">
              <a:rPr lang="en-US" altLang="es-MX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s-MX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4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:a16="http://schemas.microsoft.com/office/drawing/2014/main" id="{0DC2DED1-58CE-456A-9E79-F02E96C084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>
            <a:extLst>
              <a:ext uri="{FF2B5EF4-FFF2-40B4-BE49-F238E27FC236}">
                <a16:creationId xmlns:a16="http://schemas.microsoft.com/office/drawing/2014/main" id="{EB0F934F-142B-4F77-AFE5-B4B011430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dirty="0"/>
          </a:p>
        </p:txBody>
      </p:sp>
      <p:sp>
        <p:nvSpPr>
          <p:cNvPr id="61444" name="3 Marcador de número de diapositiva">
            <a:extLst>
              <a:ext uri="{FF2B5EF4-FFF2-40B4-BE49-F238E27FC236}">
                <a16:creationId xmlns:a16="http://schemas.microsoft.com/office/drawing/2014/main" id="{14E8CC1F-70BD-4562-9FA8-F308426EC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455A9C-7C51-445D-8AA9-18139176462D}" type="slidenum">
              <a:rPr lang="en-US" altLang="es-MX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s-MX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24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:a16="http://schemas.microsoft.com/office/drawing/2014/main" id="{0DC2DED1-58CE-456A-9E79-F02E96C084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>
            <a:extLst>
              <a:ext uri="{FF2B5EF4-FFF2-40B4-BE49-F238E27FC236}">
                <a16:creationId xmlns:a16="http://schemas.microsoft.com/office/drawing/2014/main" id="{EB0F934F-142B-4F77-AFE5-B4B011430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dirty="0"/>
          </a:p>
        </p:txBody>
      </p:sp>
      <p:sp>
        <p:nvSpPr>
          <p:cNvPr id="61444" name="3 Marcador de número de diapositiva">
            <a:extLst>
              <a:ext uri="{FF2B5EF4-FFF2-40B4-BE49-F238E27FC236}">
                <a16:creationId xmlns:a16="http://schemas.microsoft.com/office/drawing/2014/main" id="{14E8CC1F-70BD-4562-9FA8-F308426EC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455A9C-7C51-445D-8AA9-18139176462D}" type="slidenum">
              <a:rPr lang="en-US" altLang="es-MX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s-MX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07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:a16="http://schemas.microsoft.com/office/drawing/2014/main" id="{0DC2DED1-58CE-456A-9E79-F02E96C084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>
            <a:extLst>
              <a:ext uri="{FF2B5EF4-FFF2-40B4-BE49-F238E27FC236}">
                <a16:creationId xmlns:a16="http://schemas.microsoft.com/office/drawing/2014/main" id="{EB0F934F-142B-4F77-AFE5-B4B011430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dirty="0"/>
          </a:p>
        </p:txBody>
      </p:sp>
      <p:sp>
        <p:nvSpPr>
          <p:cNvPr id="61444" name="3 Marcador de número de diapositiva">
            <a:extLst>
              <a:ext uri="{FF2B5EF4-FFF2-40B4-BE49-F238E27FC236}">
                <a16:creationId xmlns:a16="http://schemas.microsoft.com/office/drawing/2014/main" id="{14E8CC1F-70BD-4562-9FA8-F308426EC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455A9C-7C51-445D-8AA9-18139176462D}" type="slidenum">
              <a:rPr lang="en-US" altLang="es-MX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s-MX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01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:a16="http://schemas.microsoft.com/office/drawing/2014/main" id="{0DC2DED1-58CE-456A-9E79-F02E96C084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>
            <a:extLst>
              <a:ext uri="{FF2B5EF4-FFF2-40B4-BE49-F238E27FC236}">
                <a16:creationId xmlns:a16="http://schemas.microsoft.com/office/drawing/2014/main" id="{EB0F934F-142B-4F77-AFE5-B4B011430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dirty="0"/>
          </a:p>
        </p:txBody>
      </p:sp>
      <p:sp>
        <p:nvSpPr>
          <p:cNvPr id="61444" name="3 Marcador de número de diapositiva">
            <a:extLst>
              <a:ext uri="{FF2B5EF4-FFF2-40B4-BE49-F238E27FC236}">
                <a16:creationId xmlns:a16="http://schemas.microsoft.com/office/drawing/2014/main" id="{14E8CC1F-70BD-4562-9FA8-F308426EC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455A9C-7C51-445D-8AA9-18139176462D}" type="slidenum">
              <a:rPr lang="en-US" altLang="es-MX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s-MX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9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:a16="http://schemas.microsoft.com/office/drawing/2014/main" id="{0DC2DED1-58CE-456A-9E79-F02E96C084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>
            <a:extLst>
              <a:ext uri="{FF2B5EF4-FFF2-40B4-BE49-F238E27FC236}">
                <a16:creationId xmlns:a16="http://schemas.microsoft.com/office/drawing/2014/main" id="{EB0F934F-142B-4F77-AFE5-B4B011430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dirty="0"/>
          </a:p>
        </p:txBody>
      </p:sp>
      <p:sp>
        <p:nvSpPr>
          <p:cNvPr id="61444" name="3 Marcador de número de diapositiva">
            <a:extLst>
              <a:ext uri="{FF2B5EF4-FFF2-40B4-BE49-F238E27FC236}">
                <a16:creationId xmlns:a16="http://schemas.microsoft.com/office/drawing/2014/main" id="{14E8CC1F-70BD-4562-9FA8-F308426EC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455A9C-7C51-445D-8AA9-18139176462D}" type="slidenum">
              <a:rPr lang="en-US" altLang="es-MX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s-MX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:a16="http://schemas.microsoft.com/office/drawing/2014/main" id="{0DC2DED1-58CE-456A-9E79-F02E96C084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>
            <a:extLst>
              <a:ext uri="{FF2B5EF4-FFF2-40B4-BE49-F238E27FC236}">
                <a16:creationId xmlns:a16="http://schemas.microsoft.com/office/drawing/2014/main" id="{EB0F934F-142B-4F77-AFE5-B4B011430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dirty="0"/>
          </a:p>
        </p:txBody>
      </p:sp>
      <p:sp>
        <p:nvSpPr>
          <p:cNvPr id="61444" name="3 Marcador de número de diapositiva">
            <a:extLst>
              <a:ext uri="{FF2B5EF4-FFF2-40B4-BE49-F238E27FC236}">
                <a16:creationId xmlns:a16="http://schemas.microsoft.com/office/drawing/2014/main" id="{14E8CC1F-70BD-4562-9FA8-F308426EC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455A9C-7C51-445D-8AA9-18139176462D}" type="slidenum">
              <a:rPr lang="en-US" altLang="es-MX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s-MX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0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9E604-A050-4B8A-9E5D-61D0D83B5BB8}" type="datetimeFigureOut">
              <a:rPr lang="es-MX" smtClean="0"/>
              <a:pPr>
                <a:defRPr/>
              </a:pPr>
              <a:t>12/05/2022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F302C2A5-747C-411D-B0F2-E349462E9790}" type="slidenum">
              <a:rPr lang="es-MX" altLang="es-MX" smtClean="0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79484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B694CD-58AA-47E8-B8D1-A117A709A99A}" type="datetimeFigureOut">
              <a:rPr lang="es-MX" smtClean="0"/>
              <a:pPr>
                <a:defRPr/>
              </a:pPr>
              <a:t>12/05/2022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DCA5-59B7-4AD5-BD88-797F0C3736A4}" type="slidenum">
              <a:rPr lang="es-MX" altLang="es-MX" smtClean="0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67909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D5684-3701-4C4A-920A-44840BDD7CD9}" type="datetimeFigureOut">
              <a:rPr lang="es-MX" smtClean="0"/>
              <a:pPr>
                <a:defRPr/>
              </a:pPr>
              <a:t>12/05/2022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5947-9C0B-4B64-84EF-524B4DCEB9FC}" type="slidenum">
              <a:rPr lang="es-MX" altLang="es-MX" smtClean="0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83437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A2B6F7-8FD9-4351-BD25-4E4BE9AEFC32}" type="datetimeFigureOut">
              <a:rPr lang="es-MX" smtClean="0"/>
              <a:pPr>
                <a:defRPr/>
              </a:pPr>
              <a:t>12/05/2022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8092-2157-4779-A4DD-619FA37E31AF}" type="slidenum">
              <a:rPr lang="es-MX" altLang="es-MX" smtClean="0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30393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pPr>
              <a:defRPr/>
            </a:pPr>
            <a:fld id="{6F762599-13C7-429B-BD68-548B5CDFBDEA}" type="datetimeFigureOut">
              <a:rPr lang="es-MX" smtClean="0"/>
              <a:pPr>
                <a:defRPr/>
              </a:pPr>
              <a:t>12/05/2022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s-MX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2CB141AE-8AAD-4D4D-9BAF-60A4533B1028}" type="slidenum">
              <a:rPr lang="es-MX" altLang="es-MX" smtClean="0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8638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6F35E0-6C66-404B-A375-C3B8254BD146}" type="datetimeFigureOut">
              <a:rPr lang="es-MX" smtClean="0"/>
              <a:pPr>
                <a:defRPr/>
              </a:pPr>
              <a:t>12/05/2022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2ED2-D6E3-4A18-9D3D-B8BA44515E89}" type="slidenum">
              <a:rPr lang="es-MX" altLang="es-MX" smtClean="0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88876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02B4C-06FD-4633-9A7D-B94CB940815A}" type="datetimeFigureOut">
              <a:rPr lang="es-MX" smtClean="0"/>
              <a:pPr>
                <a:defRPr/>
              </a:pPr>
              <a:t>12/05/2022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F31B-21D3-4E64-A35D-2AA68A7E1A0F}" type="slidenum">
              <a:rPr lang="es-MX" altLang="es-MX" smtClean="0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7872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1C8AB-E83E-4A69-9962-B6949A3C1925}" type="datetimeFigureOut">
              <a:rPr lang="es-MX" smtClean="0"/>
              <a:pPr>
                <a:defRPr/>
              </a:pPr>
              <a:t>12/05/2022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451D-0D42-4E76-8269-3BADF5990D33}" type="slidenum">
              <a:rPr lang="es-MX" altLang="es-MX" smtClean="0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68247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0DE20-F59F-4CA0-AA01-5C4BDFC4D26D}" type="datetimeFigureOut">
              <a:rPr lang="es-MX" smtClean="0"/>
              <a:pPr>
                <a:defRPr/>
              </a:pPr>
              <a:t>12/05/2022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DE2A-586A-471A-9A7A-D4E90CFF94D8}" type="slidenum">
              <a:rPr lang="es-MX" altLang="es-MX" smtClean="0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90712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04A2C-F14B-45B0-B269-37C5F9136679}" type="datetimeFigureOut">
              <a:rPr lang="es-MX" smtClean="0"/>
              <a:pPr>
                <a:defRPr/>
              </a:pPr>
              <a:t>12/05/2022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8930-C84E-4FF0-839E-A59A13D88E3F}" type="slidenum">
              <a:rPr lang="es-MX" altLang="es-MX" smtClean="0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3229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4B2F168-05A9-4BBE-A594-16137225B955}" type="datetimeFigureOut">
              <a:rPr lang="es-MX" smtClean="0"/>
              <a:pPr>
                <a:defRPr/>
              </a:pPr>
              <a:t>12/05/2022</a:t>
            </a:fld>
            <a:endParaRPr lang="es-MX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F2DC-BAD2-4EBF-B5D4-2E000B8B0128}" type="slidenum">
              <a:rPr lang="es-MX" altLang="es-MX" smtClean="0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8044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DF1C8AB-E83E-4A69-9962-B6949A3C1925}" type="datetimeFigureOut">
              <a:rPr lang="es-MX" smtClean="0"/>
              <a:pPr>
                <a:defRPr/>
              </a:pPr>
              <a:t>12/05/2022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fld id="{053C451D-0D42-4E76-8269-3BADF5990D33}" type="slidenum">
              <a:rPr lang="es-MX" altLang="es-MX" smtClean="0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33349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ade.org.mx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HAAAAQUBAQEAAAAAAAAAAAAABAABAgMFBgcI/8QAORAAAgEDAwMDAgUCBgIBBQAAAQIDAAQRBRIhMUFREyJhBnEUMkKBoVKRBxUjscHRM2LhFiRDU5L/xAAZAQADAQEBAAAAAAAAAAAAAAAAAQIDBAX/xAAlEQACAgICAgEFAQEAAAAAAAAAAQIRAyESMQRBURMiMmFxBRT/2gAMAwEAAhEDEQA/AAlZByWFMbhAeDmmtdMMpDuTtrSFpAiYCClYA0UzyIRFGfuanDCxYtcDOO1F5RFwo/tUY23Ek0hklJ/SoUCoLI6nJGc1YWByMUlGBigBiZJATjAqlcx53jrV4cp9qouW3GgCQfpg8VcPy571noGzkHiiBL0zQANq0DPD6g6jmpaZL6sA80W7CeIqPFZFixtr1ojwCeKANcpg81HkHNXNgrmhnOSQM0AXDmrCMCh4w/GVbH2q4scYpWOmVODuzUt3ioEEtzUlUdKYi1T7a5b661NrSwFvE2Hm4JHiupAGMV51/iFMH1KOMH8i0AcpnNOM1OC3nnyIIZJMddiFsf2oqx0q8vJ/SSF1wcMzqQFobSBJvoHt4ZJ5ViiXc7HAArcVodIiMcRD3TD3v2T4FT1a3/8Ap+xiW2UmWckPMeuBjgeOtc8Jy3JNKLUt+ipJw17NA3Qzljk5omGVJUDIeO9YxbNW2E2yQqTwea3jLZk0bIxT4yOtUq2RmpgjIrUgrdiDiouAatlTnNDuSOKTAkjkECrA9UpT55osC0xo/VRUkgSPO0dRioK4AyelSW5jbgU9AYU8W2Zx4NKtGeFXlZvNKs+BVnrfqBV9o4FVCQyHngeKZSX5xhfFOzAdOlYGhP7CnIA6H9qiHBAFJjjrQBZkY6VF2PY1AOMUmIK5JoGOx4FVyYpbxjimCM7YAJJ7CldAlfRVjBFTXLH4olLC6Y5KbF8mtWx0oNGHVN2e5rN5Pg3hgb70ZMSOv5UY/tVFzpryTrMAVPjzW/f+taCMRwAhyQGPY+MUAbWe4z6rHn+PtWcskjWOCBGCFQMSyhj/AErRsUaIARET+1K302RVR2GGHtYDvWiluwGOahtvs0UYroAkafaFjhVM9WJqt4Y9v+o3urRkt2ZT/tQsunCUEktkdDS2PXszJozGc9R5qsY60c8TINj8gVnXIMQJUFgOw61tDJ6ZzZcPuJG8uBBbSS/0qTXkV/czalfPIQzySN7VAya9Evb/APFQS26W86swIy6EAUBoukW9iuVG6Y/mdhz+3gVc8iiZQxSmwj6EM2iRhbuJU9ViTzn+9eg5sr/bJIFLL06VyYjUptK5H2qJmmtQfSkAx0DVz8m+zvUVFJHXXujabqUHoXFvHIn9LDNcVrv+FcD7pdKne3PX039y/wDYrV0r6hSNtk8gMh65NdVb6kkqgZzmqjKuiJwUuz5517QNS0KYLfREIxwsq8q1ZkcpVwa+kda0m31WxlguIleNx0Irw36o+mp9EumXDNAT7H8fBreGS9M5MmLjtFNrMGUAmih5rEtZfTYBuK2Im3LkGuuLs5mqLy24VRMtWBulMx3CqJBwDmp9SKkUwKbGKQyu5O2E/PFZwlKt1o3UG2xKPJrKZvdUzexo0RcZApUGG4pUuTHR7QinbzUCMHFSG7bimUYGScmsSxKQOe9O59QZ6YqGKYmgCZUnpzTrFJKdqIWPgCj9MsxcAM7YTwO9bkMcMCkRqFx8VDn8HRDx29sxrbR5CoM52A9h1rXtbSC2XKqM+e9Ru7sLCx8UM1+PT6fvWTd9nXHGorSKNfvHit2EWPtRug6nHJbRkYPHSuX1q5MnAyeecDJoa0nMGCkjL5BU1N70aKKqmehXuLtFCqAqtuNCbUR+1cxZ63PM7JCwbacE5xV1xeXZQn2r+9DkmTxrR0gmjxgEcfNTSVQOua4Gw1KeKWUSlmYvkkmtiLW0P5n2cfqOKVicDpvxCHxioNOnOKwoNRW5fEOZAvXb0omRiEJbG4/pB4FNEtUWXDowJNZpQyvtiUsfiibBobm4aOV/amMg9zWlO1vbAsrIir1Papr2NGRHovqYacgeQKNi0u2QYVBnzU/x0ThjCskmf6FPNMr3xTctow8b2A/2zRodAT20byyhBwhxWXqNoPVib9LArj5rR0H8QjXK3wUSiVt4Xkc8/wCxoi/gWeF44iM53KR2YUhtHFNpCyStuYrIDkHxXTaSvp+mHlZiOKCyHUMRtccEeKvgyhVhnGetMTWjtrUqYgBWF9T6VBf2zrIgOQaLsLkmMAGr7k+pGc1r2jB9nz99QaLJp12yYJjzwaEsbhoz6bn7V6v9SaQt1G5Zec15TqVq9rcMgBBU8Vrjm7o5suOto0AQwyKcHAoG2n3ACjRyua6k7OZqhywFRLU5GRUCKYFWoIZIFK9Qaxs4PPWugHuUqaz722QIXztPb5qJK9jTAfV+KVR9NvFKoK0e3l8Dg0h2+apD+acy5xUFimlO8LGMt4FFRaZcMvqyHaOuO9PpLIty7MoLea6KMq644rNy9HVhwJrkzn7G+NoxhlBG3gEjqK0RqcR/WDxwBVl3DE2dyqazYfThndQFzmsTt/hdOZbqMqqlM/qbtQLj0SEeZ2yD0GK0ZbuLGAc/A5NDxR3F25e1RFUZUs5/4o/gm32yNjJbmMez3dCWHWp3noiFmwMAZp4NNudp9S4jDAnOE/8Ampy6P60ZWWZmBHI6Cnsm4mLZQMyCeGNWLc7lOM1ZcS3pUqYkU/PNHacIrPMCbzs4CjtU7qSQ5PokVI9nMO8jhpRE3qKcMAaJhWC6ZJG5Gwgg9qvaLbc5wQX6igry3a1lM0RIRvzY7fNIaZt2twkCbEwO1Rubw7eDWPvkTHqf/wBDoaaWbgDOKaZLRqaRp7ardMyzvEF4YocFq6IaPbWrq0m6UjnMjFq47R9XOnXDLtZt5GAvJzXZNFqFxDv3Rxhl75Yihggtpo4hgKMeKrOqI/VgBWJcqqlY7u7dnY7QkftH/dNdaWLKATKfUj7kZ3L/AH61DbSNsOKGSXGToI06dbu/u5Ld0KySYznrgAf8UXPYMknqRSBZD2HQ/cViW1wLWX1IVXceCSOtbVpPDdJuBAkA5XvUxkmbeT4OTD9y3ExdQXbLI0kbJk+7HOGoaK5CDD8of1rzWhqlxHDdEtIpDqAyk0CBHPJmNV3eRxn70OaToWLwss483pfLNCwv4x7VkGfvWxDOHXGcn4rj76xZF3Qou7+rFW/SuoSzXk1hdECVV3KfI71Sm06ZnPxYuLlCSdHQalsKHjJry76usxHKZCuM16ldIsagse/evM/rm6RiI0IJraHZ5+SuJxhPpSAj8prTtJA6eazJcbFUckjilZSmGXBPt8V2J0zgezYY85FUu5pB9/IqMhABzWhI3q7QSTwKDmladsnhR0FQmmDHGDgfzVfqjtUNjSLcUqp9SlSso9dCPu9xwKJABGPFQyDT5xWRaHJKnchww/miLPULiU4TAPQ5PShgGkcJGpZj0Aq4aJdtIrvGyqDljG+CfjisppdnX405LXo1o7aSQbribaD2Wqbm1sIpFO0sxPJz1rRsLCyeII6BmHUNyf5ofUfp6GVd0TSw9wY3PH7VNHW2ixDbJbuqRqMgjjvXLWYntppCrvExJLBTUxp2tG6aOO+VoF77AGNC3dsss4Rb6VZozhjkcHxjpWWRWrujv/zpyU3BQ5J9hrald20i+4yqcD5HzVs2sTNwkgQY8ZNAm3c3CLud8n2kefGKFu4CxbY5UtyHXFYfUl8nrrwPGUnJRt/Ary5ubd1uVmlPqHByBiuh0nVIr+3wxIlX8yt1rlnj1OaIwL6LqOhORn9qr0+efT7kNcgRugIcA5GK1vjTTPLeNZnOMo8Wto667iBw+OQRVcsSshV+QRQf+bRPEWKyEfCGpG/tnXImX9z0qzzWgQ/6ZML84/KT3FA3MXB2HB8dqNuLq1f/APKhI6EMKFmuIio965+DTJbMnfNBcJJtOUYH711TfXMMdsq4YsByNtczcXUa5DEGse7niySGFUo2ZudGxJqd7r2sQRWTelJv3Bn6AfNekw2F6bULLNFIdvuAUgGuZ+gLazWxeQhDK/LMRz9q6GTU5LI/6sbtb9BIBnH3pOkXG32AahY3MAMq2pMY6lWBxQIlaaESQ7o2xwe/7Vq65rsH+UMLeQGSX2rg+etZ+l2xayDyNsiCklj8DNc+SrpHueBklDC8mV/aujD1WN3ZJJXf0wcOFHurY0+7sZVUW7hSBjY3Boq50yS5kkOzbC2AgA7Y6mgH+l51YNGUYHoAcH+alKUfRply+P5kUnLibBIlG0VhLsg+rXuFIWOGPDntnbjFalroGoIuHlMSf+z5P7AVyf1P9HfUEhkltbw3MJJPoj2N/wBGtorn3o8nK4+Ly4vlarRf9UfWkMZMNu3qSDsp4H3Ned31/Peyl5Wxk9BTm2EE5guo3jkXhlPBB+1QuLZohvQ74z38V2xgl0eHPI5PY8Mm4EvjIHWh2ODxToe3XPajLmxMcKzIM4HvXxWm2Zj2kw2HecbRzVU87Stj8qdhVAckY7eBUjginehUNuKng1YHQ/8AkQffFUnrzUjyKQFxSA8gD+9KhjSp2Oj2Ldnin3HOT0qAcBqZnLflrIs0dGkUXvuxyOM12MBQgAjg152j+mwfdhhyK2tP+o4lAjuGCnz2NZyVOzswZFXE6m4tkbDLwexHagJb+e2YxPGZhg4K/wDIoi21Wzmj3eumR/7VKBEuHMnBB6fap/h0v9i09oJI8Dbu7jFYbfSQmvri5nkwskhZVTrit6e0jADYIYdGBwRQzXlzaOElX1Y+u9RyB8iokk/yNMOfJht43VmFe6WbS4SazlAli9wWZsqcfFA3hmlcyy2ux2IyY1yo/YV1f4mzvpdpKHI5zRa2sDcbRS4JijnnGfO3Zxn+WXN1D6lhc25A6nJBWhdP0SS6vmaWQyqhw0mMbj8V0Os6exnH4SQxSHG5l7j5o7TYBbRKntwPFSoRTOifm5skfuYE2npEgAHTrxWZcaZby3W8xIxC9SK6S6dQjEkYNZtrGXDSke1jx81VHHZh3OkQFT/pJ+4FY11otvk7Yx+1dZebnlMScEj3EfpFZ1zGUG0LwKYjhdQ0cDO1nX7MawbiwuEfGSwJrvr1MAkise4jVskLnHgVcZNGM8akdt9BaVbxaQrS/wCpIw5c/wDFb8LQqTAWGU7E1x/0peTegIIzhM9fFdra2kU8JSZAwPQnqP3rJs2SrRyeoaaupa2wt0EdtCu6ZwMDPj79KIFjeiJXjlklVciMcAYIIHFaF9pU1vdQWsc5/BzEsy/qJGMDPj/quitreKOJVK5wO5rNQuzqyZ7hGK6RJNixooAOFAJx14odtrSmROAvAFWzyRqpVMbuhPZRQErTbgIV2ReWOCfsK1S0cd0GKzMeTk1au0AhgKAE5jXGRnwKmjSS9zjxiiwas5P/ABB+n7XUbVp1RVnQZVwMGvKrcMsUsU/6DjOOle2/UYZLFyRxivGLxvSkuHHQsQR5FdGFu6OTPFVYDawLJdjGCo5rZNBaZGFVpB+rpRhBNdcVo5GZd7YhWMkXCnqPFDCE9jW2VyKzrm2aNwYlLKx6AZIqZRBMEMDeaiYmHerw5Bw3X5qZYFMjqO1TSHYGY3pUZkHkClRxCz1A7UGWNDz3qJ7V5PxQzma4IAyB5qyKx2nLcmsiwd5pZjhQQK1NA0yK4u83IDqoztPSoekijAq20uJLeUSR/uPNKVtaNMbSkmztYbSAKFEabf6Qoq9rP0wHt2KHwOn9qx9O1eOQgM2G8GtxJ0aLcT0FY0ejyvaKI7yUsY5UJx+paokbazsGKseFVu9GQKCKnPErrhlzQ9i0mDQWmIl3qrEfGapvEktoXkgJDKMhc8GpLLcRuETDJjOD1FDare+laO0qOoA5YDOKnVFbss0cXM6Ce8wjvzsPUDxWhcRLtLKcH4rLsPUubVJLdmVce0NzxTzPdxAhgH+xpegq2V3TmRlgXlm6/A71O4cW8IQcseFX5oa23xb5pdu88nJ6CqmkMh9eY8n8o8CmmTLsmzxwIQ53SNyxHUmsq9uCc4XHjPWjHVmJCDaOpNU/hgQSVy3zSsEjAuEkkJLdPFbv0fFbGCZZUUuW5zVUtmSpOKzt81hN6kfHkeaaE2a97o8lvetc6QigEZkhzgE+R80bpWu5hHrRTRY674yP5qWl6jFPACWy561sWAjETFiMsc4qat6KvWzPi1CHV71DbuHjtwQSDxuP/X/NbX4cyD3ynH9K8VnrFb219I8KoqyDecDHPer5btY4nkLZA6DyaaQrHu5UiCQxAAjnA7UC7uz8nr/ehLi+RMBmBkc5Y1O1njmcMHyT05osVB0EO49K0o4NoHYeKjaRrgc81fcTKsec1cUZybOQ+tr1baycE8nivG7xzLIEHVjmu4/xG1RZbn0EfO3rXC2QMsxbqo6V0YkcmaXo0oIwsYXpipmnUAcUiOa6kcpA00cjQSrJGcMpyDUmB7VXsJPNDAA1FVEUPOZRkOzOSzHtx4/7qi1QM7mUErGpZgOCcdv70fcxLInnFBGT2gHhlBXP/BrJ/a79FPaEboZ4hhA8bT/3SqJgjJz6mM9vFKjm/kn7T1RUVBz1pbs/FOIs4YmpMi9BWJsVFcjNJRtU8VIHbwaTnI4FAyiQt+nrRNvq1xCoV2LqPPWh265NVPkUNJjjOUemdbpeuwzYUna/g1v21ykvGQeO9eXk9xkEeK0dO1ie0YCQmRP5FQ4tdHTHOpakd7HGpkZh5xSlgWVCGAIIwQax9O1iGQe1+PmtmC4RkySKz0zovWjL05DZtLACdsbcAnoKull9XlEYjyBxQeqP6dwz/pbBb7VpWVwksG6PBIH5fNJRfRV+zEuhJLOIkyF6MSOvxRC26RIXfnaCTmtdraK7QSR/mrE1KO4jlNuekoIDVLVDWydukcqA9STk0V+DCjIHzWZZ6ZqNq4kjnEqDrGy7Sf3roo2DwqZFaNzgYahCkjMazBU4ArM1DTwUORXXtEu3aV58+aydQi2qR2qmqMmzhJUmtHLQsQR281WPqq8tn2NEGHkGtrUEU5GOtc3d2gLbsdTxUoHaL5/q1mYF1dCB96uttYvL9f8A7ZJJUB6qD1rGt9NW6v0if8ucsB3r1TR7CC1tEXCqoHA6AUxpy9nLW2g3uqMHmnMPGCFGTXU6ToUNhEECbsD8zcmi5Lu2g9wZazr/AOq7O1Ul5I1Hktip0U2zYISFeGIx2Ncl9XfU8Wn27KrZkPCjPWue1/8AxEg2slofVc9NvQfvXneoancX07TTvuY/x9q2hFy7ObJlUeiepXkt3M80jbmckmiNLTbDnzzWMWLMPJNdHbR7IlHxXXBbOKTstHWkaQ45NQdvFbEDM+DgDmoE8ZzmmY4FV54pNjJdQRQJRfxZWQewgFhR/QZoHl7uQnsAKmStASW2s8e6R8/+oOP9qVZ+1T2pVz8X8i4/s9hHzUCDuzVhPGaYnpQbEGIIqDAkYxUjgNmkWAJxQBQ3Jqt15FXsAxzUGFAFJA7VW4q8pVTg0AQR3jbchIPxWlZ65NF7XyR8VmsORThOKlwTLhllHo321WK6QjOD80CdSmsZlSMjD/qz+WslgQfacVCRnKkHnByKzcWlo6I50+z0fQrrMYw3OK1J7dLmSBmA9jlif2/+a436VvlICueR0+a6/wDFxqv5qyT+Tof6DDHGOR2pmxwDg0Ab5Rnmh5dTVf1CnYtmpIVjQisHU7oAEZx5NVXOrKEJ3ZwOp6CuB136vT1GSyAmYfrP5R9vNNRc+iJSUNs3rqcHO7gGgJCDkkc9h4rjhr+oGTfJKHyeQVFbFhqX40f+Qhh+ZcU54pRRMMsZOjQR3tJ1mjAZh2PesfWvrXWZbp7ZDFFHGce1SSf3rawu3iuY17TzDO10oLJIfd/6mnipumLNyUbiC3H1Bq1wmx7xwD/TxWXMskrbppHc+WbNXFRn2/2qfphiCeniupQS6OOU5PtgS2xbvgVelog6gn7mitozUgBVqJFlUVrGGB2CtFX4odRxVq9KtKiWTYk96hnuaXX7VB+TjtTAYHcc0sc89KcDAqLOB060gJvgKSegFA2vKvIf1NmlfTEQ7M+5/wDamJ22qqO9JvYwAH/elRS2RKgk4J7UqzpjtHrZAA81B89+Pim9XJ6UxJLdMisyytuW44pjzV4TecjtVbggnAoAiqHk05A28ipKDjJp1G7rQBQQQag6jHzRDgbuBmq3SgAcjPaltOKuKHAFIKc89KAKPT56VFoviiSuaSr2NAA8Ej2sm9OtG/51MD7lJ+xqh4xjmqSmDwKhwizRZppVZonWiy49yH5XNB3mti2iMrRyzY7AAUPt99O6qylWXOeoo+nEf15nM6vr95qYMbERQf8A6k7/AHPesc1tavpT27GaFSYTzx2rIIroiklowlJt2yK7SRu6Z5xXffTg0uSALZhckYcP+b964HGOlThlkhcPE7I46FTisfIw/VjV0VCfF2ekXWm7Pdbtz/Qay7hQyvFMnXgq1Y9v9V38NuYyEdsYDt1FZZ1W+aYSvOznPRuhrmxePmWpM6P+iI+pae1pISmWhJ4Pj4NBBiOtdJa3sF/EY3ADke5G7/asXUbT8LcFBnYeVJ8V145v8ZdmOSC/KPRSr571NTVGD2pwWFbWYhac8VZih42OMmrDOv71SEWHpxUGwBzVRnY/lHFVPJk8kUNgWvLngVDOAWboKpMij9QquW6QIVGSamx0VNma4555rUiUBQMdKz7Jcnee9aAPGKI/IMdsZpUxHNKrEejYAXkU6g4wOKiXUnapzVnG35rlNSaYVeOtMVzzTgjikcdKAISKdoAp9pC0/IpbwRQBWRgZxURz1FXEZ4FM8ZxQBQVz1pYwfip7eKYjP2oEQxUtlOBT9/igCorjOagVBGKvZSe9Q20AD7CeR1FSVRjLVaoIbAFOyeBQBFY1ZSCAVPUVh6p9OK+ZbMhSeqHp+1b6ZVgCOKtIBpp0B5tdWk1o+2dCh+aoJUdxXoOr6ZDqMGyQYb9LeK4DVNMn0+cpIMr2aq5ioqLqDwaW5fNDCrBT5BRaJNpBUkEdCK0kvUv4Rb3JCyj/AMch6Z+aycU+Kl7HF0XhGDlGGCDgg9quWOqBIzH3nJxjNWCVhxitYshljIB15ptoz0qPrE/ppGU/0/zVWIc1U4HipGU90/motIrDpg0gBZelCkZbFETnmq4F3Pms32UGwDaoq9TVajiprWiJLWxmlUDnNKnYHoy+kr5U/wAVMOmfzfxSpVzGo5dAevFWCSPGc8/alSoAi0iD9X8VAPH/AFfxSpUAOJV67qRnXpnr8UqVAiLSKP1Utyn9Q/tSpUDH9gH5v4qBdSc7qVKgBb0A5b+KiJUz1/ilSoEL1Ez1/ipq6Dnd/FKlQAg0ZO4t/FT9RD3/AIpUqAH3JjrWZqsUEjKZAGXuCKVKgZg639PRBPxFiQM9UPFc20MkbEOuCPmlSpoQgPNWxwtICUGQKVKmIIh06eX8qj+9HQ6DdSDGUHjmlSpW0MAuoJLSdoJwA6HnBzUAAaVKtkyGMcYqiTGKVKhgBynmiLZQKVKoXY2FDFSGPNKlWhIzMM0qVKgZ/9k=">
            <a:extLst>
              <a:ext uri="{FF2B5EF4-FFF2-40B4-BE49-F238E27FC236}">
                <a16:creationId xmlns:a16="http://schemas.microsoft.com/office/drawing/2014/main" id="{17F3DF9A-A29A-491C-BDEB-B7B75BB09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 dirty="0">
              <a:latin typeface="Arial" panose="020B0604020202020204" pitchFamily="34" charset="0"/>
            </a:endParaRPr>
          </a:p>
        </p:txBody>
      </p:sp>
      <p:sp>
        <p:nvSpPr>
          <p:cNvPr id="5" name="5 Rectángulo redondeado">
            <a:extLst>
              <a:ext uri="{FF2B5EF4-FFF2-40B4-BE49-F238E27FC236}">
                <a16:creationId xmlns:a16="http://schemas.microsoft.com/office/drawing/2014/main" id="{CD5CB68F-823C-47A6-997A-0654A3F609CE}"/>
              </a:ext>
            </a:extLst>
          </p:cNvPr>
          <p:cNvSpPr/>
          <p:nvPr/>
        </p:nvSpPr>
        <p:spPr>
          <a:xfrm>
            <a:off x="214313" y="214313"/>
            <a:ext cx="8715375" cy="638333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4F81AFC-1D23-497F-BA96-2731B641D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634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BBAFED5A-C241-4636-9251-0AA0D1411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14" y="5013592"/>
            <a:ext cx="3456171" cy="137369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E5E42F1-13F2-7899-249A-75D569EC88E0}"/>
              </a:ext>
            </a:extLst>
          </p:cNvPr>
          <p:cNvSpPr txBox="1"/>
          <p:nvPr/>
        </p:nvSpPr>
        <p:spPr>
          <a:xfrm>
            <a:off x="460375" y="375028"/>
            <a:ext cx="8216081" cy="199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660" algn="ctr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PROYECTO:</a:t>
            </a:r>
          </a:p>
          <a:p>
            <a:pPr marL="95250" algn="ctr">
              <a:lnSpc>
                <a:spcPct val="107000"/>
              </a:lnSpc>
              <a:spcAft>
                <a:spcPts val="800"/>
              </a:spcAft>
            </a:pP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“Prevención de la COVID-19 en mujeres privadas de su libertad en proceso de preliberación y personal de salud penitenciario orientadas en la aplicación de medidas de salud pública no farmacológicas del Estado de México”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BA4CDFB-578A-1510-0CCC-158DA26B4A39}"/>
              </a:ext>
            </a:extLst>
          </p:cNvPr>
          <p:cNvSpPr txBox="1"/>
          <p:nvPr/>
        </p:nvSpPr>
        <p:spPr>
          <a:xfrm>
            <a:off x="728042" y="5442590"/>
            <a:ext cx="309634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660" algn="ctr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MÉXICO</a:t>
            </a: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2C6A0B3F-3D47-2A88-B38C-1566675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629" y="2626965"/>
            <a:ext cx="2995571" cy="2036118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05661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6A45CA95-CAA9-4929-AB3A-D0F5BA449133}"/>
              </a:ext>
            </a:extLst>
          </p:cNvPr>
          <p:cNvSpPr/>
          <p:nvPr/>
        </p:nvSpPr>
        <p:spPr>
          <a:xfrm>
            <a:off x="760397" y="5112030"/>
            <a:ext cx="75629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MX" sz="3000" b="1" dirty="0">
              <a:solidFill>
                <a:srgbClr val="538022"/>
              </a:solidFill>
              <a:latin typeface="Calibri" pitchFamily="34" charset="0"/>
              <a:cs typeface="Arial" charset="0"/>
              <a:hlinkClick r:id="rId3"/>
            </a:endParaRPr>
          </a:p>
          <a:p>
            <a:pPr algn="ctr">
              <a:defRPr/>
            </a:pPr>
            <a:r>
              <a:rPr lang="es-MX" sz="3000" b="1" dirty="0">
                <a:solidFill>
                  <a:srgbClr val="538022"/>
                </a:solidFill>
                <a:latin typeface="Calibri" pitchFamily="34" charset="0"/>
                <a:cs typeface="Arial" charset="0"/>
                <a:hlinkClick r:id="rId3"/>
              </a:rPr>
              <a:t>www.insade.org.mx</a:t>
            </a:r>
            <a:r>
              <a:rPr lang="es-MX" sz="3000" b="1" dirty="0">
                <a:solidFill>
                  <a:srgbClr val="538022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s-MX" sz="3000" b="1" dirty="0">
                <a:solidFill>
                  <a:srgbClr val="538022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81C98D7C-50EA-4B29-AF8E-C3EEC6B03EE0}"/>
              </a:ext>
            </a:extLst>
          </p:cNvPr>
          <p:cNvSpPr/>
          <p:nvPr/>
        </p:nvSpPr>
        <p:spPr>
          <a:xfrm>
            <a:off x="214313" y="214313"/>
            <a:ext cx="8715375" cy="6383337"/>
          </a:xfrm>
          <a:prstGeom prst="roundRect">
            <a:avLst/>
          </a:prstGeom>
          <a:noFill/>
          <a:ln>
            <a:solidFill>
              <a:srgbClr val="53802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2 Subtítulo">
            <a:extLst>
              <a:ext uri="{FF2B5EF4-FFF2-40B4-BE49-F238E27FC236}">
                <a16:creationId xmlns:a16="http://schemas.microsoft.com/office/drawing/2014/main" id="{F0148506-5D44-40A6-B1FD-6B1582E90AD0}"/>
              </a:ext>
            </a:extLst>
          </p:cNvPr>
          <p:cNvSpPr txBox="1">
            <a:spLocks/>
          </p:cNvSpPr>
          <p:nvPr/>
        </p:nvSpPr>
        <p:spPr>
          <a:xfrm>
            <a:off x="970756" y="4841632"/>
            <a:ext cx="7202487" cy="57626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5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¡MUCHAS GRACIAS!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DDC5F3-6AA6-CD06-A7BF-F38EE4A4F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15" b="235"/>
          <a:stretch/>
        </p:blipFill>
        <p:spPr>
          <a:xfrm>
            <a:off x="3382152" y="2235483"/>
            <a:ext cx="2679849" cy="2153451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DDF5BCA6-10EA-00DB-40D6-1CEA62251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29" y="424651"/>
            <a:ext cx="3748740" cy="148997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HAAAAQUBAQEAAAAAAAAAAAAABAABAgMFBgcI/8QAORAAAgEDAwMDAgUCBgIBBQAAAQIDAAQRBRIhMUFREyJhBnEUMkKBoVKRBxUjscHRM2LhFiRDU5L/xAAZAQADAQEBAAAAAAAAAAAAAAAAAQIDBAX/xAAlEQACAgICAgEFAQEAAAAAAAAAAQIRAyESMQRBURMiMmFxBRT/2gAMAwEAAhEDEQA/AAlZByWFMbhAeDmmtdMMpDuTtrSFpAiYCClYA0UzyIRFGfuanDCxYtcDOO1F5RFwo/tUY23Ek0hklJ/SoUCoLI6nJGc1YWByMUlGBigBiZJATjAqlcx53jrV4cp9qouW3GgCQfpg8VcPy571noGzkHiiBL0zQANq0DPD6g6jmpaZL6sA80W7CeIqPFZFixtr1ojwCeKANcpg81HkHNXNgrmhnOSQM0AXDmrCMCh4w/GVbH2q4scYpWOmVODuzUt3ioEEtzUlUdKYi1T7a5b661NrSwFvE2Hm4JHiupAGMV51/iFMH1KOMH8i0AcpnNOM1OC3nnyIIZJMddiFsf2oqx0q8vJ/SSF1wcMzqQFobSBJvoHt4ZJ5ViiXc7HAArcVodIiMcRD3TD3v2T4FT1a3/8Ap+xiW2UmWckPMeuBjgeOtc8Jy3JNKLUt+ipJw17NA3Qzljk5omGVJUDIeO9YxbNW2E2yQqTwea3jLZk0bIxT4yOtUq2RmpgjIrUgrdiDiouAatlTnNDuSOKTAkjkECrA9UpT55osC0xo/VRUkgSPO0dRioK4AyelSW5jbgU9AYU8W2Zx4NKtGeFXlZvNKs+BVnrfqBV9o4FVCQyHngeKZSX5xhfFOzAdOlYGhP7CnIA6H9qiHBAFJjjrQBZkY6VF2PY1AOMUmIK5JoGOx4FVyYpbxjimCM7YAJJ7CldAlfRVjBFTXLH4olLC6Y5KbF8mtWx0oNGHVN2e5rN5Pg3hgb70ZMSOv5UY/tVFzpryTrMAVPjzW/f+taCMRwAhyQGPY+MUAbWe4z6rHn+PtWcskjWOCBGCFQMSyhj/AErRsUaIARET+1K302RVR2GGHtYDvWiluwGOahtvs0UYroAkafaFjhVM9WJqt4Y9v+o3urRkt2ZT/tQsunCUEktkdDS2PXszJozGc9R5qsY60c8TINj8gVnXIMQJUFgOw61tDJ6ZzZcPuJG8uBBbSS/0qTXkV/czalfPIQzySN7VAya9Evb/APFQS26W86swIy6EAUBoukW9iuVG6Y/mdhz+3gVc8iiZQxSmwj6EM2iRhbuJU9ViTzn+9eg5sr/bJIFLL06VyYjUptK5H2qJmmtQfSkAx0DVz8m+zvUVFJHXXujabqUHoXFvHIn9LDNcVrv+FcD7pdKne3PX039y/wDYrV0r6hSNtk8gMh65NdVb6kkqgZzmqjKuiJwUuz5517QNS0KYLfREIxwsq8q1ZkcpVwa+kda0m31WxlguIleNx0Irw36o+mp9EumXDNAT7H8fBreGS9M5MmLjtFNrMGUAmih5rEtZfTYBuK2Im3LkGuuLs5mqLy24VRMtWBulMx3CqJBwDmp9SKkUwKbGKQyu5O2E/PFZwlKt1o3UG2xKPJrKZvdUzexo0RcZApUGG4pUuTHR7QinbzUCMHFSG7bimUYGScmsSxKQOe9O59QZ6YqGKYmgCZUnpzTrFJKdqIWPgCj9MsxcAM7YTwO9bkMcMCkRqFx8VDn8HRDx29sxrbR5CoM52A9h1rXtbSC2XKqM+e9Ru7sLCx8UM1+PT6fvWTd9nXHGorSKNfvHit2EWPtRug6nHJbRkYPHSuX1q5MnAyeecDJoa0nMGCkjL5BU1N70aKKqmehXuLtFCqAqtuNCbUR+1cxZ63PM7JCwbacE5xV1xeXZQn2r+9DkmTxrR0gmjxgEcfNTSVQOua4Gw1KeKWUSlmYvkkmtiLW0P5n2cfqOKVicDpvxCHxioNOnOKwoNRW5fEOZAvXb0omRiEJbG4/pB4FNEtUWXDowJNZpQyvtiUsfiibBobm4aOV/amMg9zWlO1vbAsrIir1Papr2NGRHovqYacgeQKNi0u2QYVBnzU/x0ThjCskmf6FPNMr3xTctow8b2A/2zRodAT20byyhBwhxWXqNoPVib9LArj5rR0H8QjXK3wUSiVt4Xkc8/wCxoi/gWeF44iM53KR2YUhtHFNpCyStuYrIDkHxXTaSvp+mHlZiOKCyHUMRtccEeKvgyhVhnGetMTWjtrUqYgBWF9T6VBf2zrIgOQaLsLkmMAGr7k+pGc1r2jB9nz99QaLJp12yYJjzwaEsbhoz6bn7V6v9SaQt1G5Zec15TqVq9rcMgBBU8Vrjm7o5suOto0AQwyKcHAoG2n3ACjRyua6k7OZqhywFRLU5GRUCKYFWoIZIFK9Qaxs4PPWugHuUqaz722QIXztPb5qJK9jTAfV+KVR9NvFKoK0e3l8Dg0h2+apD+acy5xUFimlO8LGMt4FFRaZcMvqyHaOuO9PpLIty7MoLea6KMq644rNy9HVhwJrkzn7G+NoxhlBG3gEjqK0RqcR/WDxwBVl3DE2dyqazYfThndQFzmsTt/hdOZbqMqqlM/qbtQLj0SEeZ2yD0GK0ZbuLGAc/A5NDxR3F25e1RFUZUs5/4o/gm32yNjJbmMez3dCWHWp3noiFmwMAZp4NNudp9S4jDAnOE/8Ampy6P60ZWWZmBHI6Cnsm4mLZQMyCeGNWLc7lOM1ZcS3pUqYkU/PNHacIrPMCbzs4CjtU7qSQ5PokVI9nMO8jhpRE3qKcMAaJhWC6ZJG5Gwgg9qvaLbc5wQX6igry3a1lM0RIRvzY7fNIaZt2twkCbEwO1Rubw7eDWPvkTHqf/wBDoaaWbgDOKaZLRqaRp7ardMyzvEF4YocFq6IaPbWrq0m6UjnMjFq47R9XOnXDLtZt5GAvJzXZNFqFxDv3Rxhl75Yihggtpo4hgKMeKrOqI/VgBWJcqqlY7u7dnY7QkftH/dNdaWLKATKfUj7kZ3L/AH61DbSNsOKGSXGToI06dbu/u5Ld0KySYznrgAf8UXPYMknqRSBZD2HQ/cViW1wLWX1IVXceCSOtbVpPDdJuBAkA5XvUxkmbeT4OTD9y3ExdQXbLI0kbJk+7HOGoaK5CDD8of1rzWhqlxHDdEtIpDqAyk0CBHPJmNV3eRxn70OaToWLwss483pfLNCwv4x7VkGfvWxDOHXGcn4rj76xZF3Qou7+rFW/SuoSzXk1hdECVV3KfI71Sm06ZnPxYuLlCSdHQalsKHjJry76usxHKZCuM16ldIsagse/evM/rm6RiI0IJraHZ5+SuJxhPpSAj8prTtJA6eazJcbFUckjilZSmGXBPt8V2J0zgezYY85FUu5pB9/IqMhABzWhI3q7QSTwKDmladsnhR0FQmmDHGDgfzVfqjtUNjSLcUqp9SlSso9dCPu9xwKJABGPFQyDT5xWRaHJKnchww/miLPULiU4TAPQ5PShgGkcJGpZj0Aq4aJdtIrvGyqDljG+CfjisppdnX405LXo1o7aSQbribaD2Wqbm1sIpFO0sxPJz1rRsLCyeII6BmHUNyf5ofUfp6GVd0TSw9wY3PH7VNHW2ixDbJbuqRqMgjjvXLWYntppCrvExJLBTUxp2tG6aOO+VoF77AGNC3dsss4Rb6VZozhjkcHxjpWWRWrujv/zpyU3BQ5J9hrald20i+4yqcD5HzVs2sTNwkgQY8ZNAm3c3CLud8n2kefGKFu4CxbY5UtyHXFYfUl8nrrwPGUnJRt/Ary5ubd1uVmlPqHByBiuh0nVIr+3wxIlX8yt1rlnj1OaIwL6LqOhORn9qr0+efT7kNcgRugIcA5GK1vjTTPLeNZnOMo8Wto667iBw+OQRVcsSshV+QRQf+bRPEWKyEfCGpG/tnXImX9z0qzzWgQ/6ZML84/KT3FA3MXB2HB8dqNuLq1f/APKhI6EMKFmuIio965+DTJbMnfNBcJJtOUYH711TfXMMdsq4YsByNtczcXUa5DEGse7niySGFUo2ZudGxJqd7r2sQRWTelJv3Bn6AfNekw2F6bULLNFIdvuAUgGuZ+gLazWxeQhDK/LMRz9q6GTU5LI/6sbtb9BIBnH3pOkXG32AahY3MAMq2pMY6lWBxQIlaaESQ7o2xwe/7Vq65rsH+UMLeQGSX2rg+etZ+l2xayDyNsiCklj8DNc+SrpHueBklDC8mV/aujD1WN3ZJJXf0wcOFHurY0+7sZVUW7hSBjY3Boq50yS5kkOzbC2AgA7Y6mgH+l51YNGUYHoAcH+alKUfRply+P5kUnLibBIlG0VhLsg+rXuFIWOGPDntnbjFalroGoIuHlMSf+z5P7AVyf1P9HfUEhkltbw3MJJPoj2N/wBGtorn3o8nK4+Ly4vlarRf9UfWkMZMNu3qSDsp4H3Ned31/Peyl5Wxk9BTm2EE5guo3jkXhlPBB+1QuLZohvQ74z38V2xgl0eHPI5PY8Mm4EvjIHWh2ODxToe3XPajLmxMcKzIM4HvXxWm2Zj2kw2HecbRzVU87Stj8qdhVAckY7eBUjginehUNuKng1YHQ/8AkQffFUnrzUjyKQFxSA8gD+9KhjSp2Oj2Ldnin3HOT0qAcBqZnLflrIs0dGkUXvuxyOM12MBQgAjg152j+mwfdhhyK2tP+o4lAjuGCnz2NZyVOzswZFXE6m4tkbDLwexHagJb+e2YxPGZhg4K/wDIoi21Wzmj3eumR/7VKBEuHMnBB6fap/h0v9i09oJI8Dbu7jFYbfSQmvri5nkwskhZVTrit6e0jADYIYdGBwRQzXlzaOElX1Y+u9RyB8iokk/yNMOfJht43VmFe6WbS4SazlAli9wWZsqcfFA3hmlcyy2ux2IyY1yo/YV1f4mzvpdpKHI5zRa2sDcbRS4JijnnGfO3Zxn+WXN1D6lhc25A6nJBWhdP0SS6vmaWQyqhw0mMbj8V0Os6exnH4SQxSHG5l7j5o7TYBbRKntwPFSoRTOifm5skfuYE2npEgAHTrxWZcaZby3W8xIxC9SK6S6dQjEkYNZtrGXDSke1jx81VHHZh3OkQFT/pJ+4FY11otvk7Yx+1dZebnlMScEj3EfpFZ1zGUG0LwKYjhdQ0cDO1nX7MawbiwuEfGSwJrvr1MAkise4jVskLnHgVcZNGM8akdt9BaVbxaQrS/wCpIw5c/wDFb8LQqTAWGU7E1x/0peTegIIzhM9fFdra2kU8JSZAwPQnqP3rJs2SrRyeoaaupa2wt0EdtCu6ZwMDPj79KIFjeiJXjlklVciMcAYIIHFaF9pU1vdQWsc5/BzEsy/qJGMDPj/quitreKOJVK5wO5rNQuzqyZ7hGK6RJNixooAOFAJx14odtrSmROAvAFWzyRqpVMbuhPZRQErTbgIV2ReWOCfsK1S0cd0GKzMeTk1au0AhgKAE5jXGRnwKmjSS9zjxiiwas5P/ABB+n7XUbVp1RVnQZVwMGvKrcMsUsU/6DjOOle2/UYZLFyRxivGLxvSkuHHQsQR5FdGFu6OTPFVYDawLJdjGCo5rZNBaZGFVpB+rpRhBNdcVo5GZd7YhWMkXCnqPFDCE9jW2VyKzrm2aNwYlLKx6AZIqZRBMEMDeaiYmHerw5Bw3X5qZYFMjqO1TSHYGY3pUZkHkClRxCz1A7UGWNDz3qJ7V5PxQzma4IAyB5qyKx2nLcmsiwd5pZjhQQK1NA0yK4u83IDqoztPSoekijAq20uJLeUSR/uPNKVtaNMbSkmztYbSAKFEabf6Qoq9rP0wHt2KHwOn9qx9O1eOQgM2G8GtxJ0aLcT0FY0ejyvaKI7yUsY5UJx+paokbazsGKseFVu9GQKCKnPErrhlzQ9i0mDQWmIl3qrEfGapvEktoXkgJDKMhc8GpLLcRuETDJjOD1FDare+laO0qOoA5YDOKnVFbss0cXM6Ce8wjvzsPUDxWhcRLtLKcH4rLsPUubVJLdmVce0NzxTzPdxAhgH+xpegq2V3TmRlgXlm6/A71O4cW8IQcseFX5oa23xb5pdu88nJ6CqmkMh9eY8n8o8CmmTLsmzxwIQ53SNyxHUmsq9uCc4XHjPWjHVmJCDaOpNU/hgQSVy3zSsEjAuEkkJLdPFbv0fFbGCZZUUuW5zVUtmSpOKzt81hN6kfHkeaaE2a97o8lvetc6QigEZkhzgE+R80bpWu5hHrRTRY674yP5qWl6jFPACWy561sWAjETFiMsc4qat6KvWzPi1CHV71DbuHjtwQSDxuP/X/NbX4cyD3ynH9K8VnrFb219I8KoqyDecDHPer5btY4nkLZA6DyaaQrHu5UiCQxAAjnA7UC7uz8nr/ehLi+RMBmBkc5Y1O1njmcMHyT05osVB0EO49K0o4NoHYeKjaRrgc81fcTKsec1cUZybOQ+tr1baycE8nivG7xzLIEHVjmu4/xG1RZbn0EfO3rXC2QMsxbqo6V0YkcmaXo0oIwsYXpipmnUAcUiOa6kcpA00cjQSrJGcMpyDUmB7VXsJPNDAA1FVEUPOZRkOzOSzHtx4/7qi1QM7mUErGpZgOCcdv70fcxLInnFBGT2gHhlBXP/BrJ/a79FPaEboZ4hhA8bT/3SqJgjJz6mM9vFKjm/kn7T1RUVBz1pbs/FOIs4YmpMi9BWJsVFcjNJRtU8VIHbwaTnI4FAyiQt+nrRNvq1xCoV2LqPPWh265NVPkUNJjjOUemdbpeuwzYUna/g1v21ykvGQeO9eXk9xkEeK0dO1ie0YCQmRP5FQ4tdHTHOpakd7HGpkZh5xSlgWVCGAIIwQax9O1iGQe1+PmtmC4RkySKz0zovWjL05DZtLACdsbcAnoKull9XlEYjyBxQeqP6dwz/pbBb7VpWVwksG6PBIH5fNJRfRV+zEuhJLOIkyF6MSOvxRC26RIXfnaCTmtdraK7QSR/mrE1KO4jlNuekoIDVLVDWydukcqA9STk0V+DCjIHzWZZ6ZqNq4kjnEqDrGy7Sf3roo2DwqZFaNzgYahCkjMazBU4ArM1DTwUORXXtEu3aV58+aydQi2qR2qmqMmzhJUmtHLQsQR281WPqq8tn2NEGHkGtrUEU5GOtc3d2gLbsdTxUoHaL5/q1mYF1dCB96uttYvL9f8A7ZJJUB6qD1rGt9NW6v0if8ucsB3r1TR7CC1tEXCqoHA6AUxpy9nLW2g3uqMHmnMPGCFGTXU6ToUNhEECbsD8zcmi5Lu2g9wZazr/AOq7O1Ul5I1Hktip0U2zYISFeGIx2Ncl9XfU8Wn27KrZkPCjPWue1/8AxEg2slofVc9NvQfvXneoancX07TTvuY/x9q2hFy7ObJlUeiepXkt3M80jbmckmiNLTbDnzzWMWLMPJNdHbR7IlHxXXBbOKTstHWkaQ45NQdvFbEDM+DgDmoE8ZzmmY4FV54pNjJdQRQJRfxZWQewgFhR/QZoHl7uQnsAKmStASW2s8e6R8/+oOP9qVZ+1T2pVz8X8i4/s9hHzUCDuzVhPGaYnpQbEGIIqDAkYxUjgNmkWAJxQBQ3Jqt15FXsAxzUGFAFJA7VW4q8pVTg0AQR3jbchIPxWlZ65NF7XyR8VmsORThOKlwTLhllHo321WK6QjOD80CdSmsZlSMjD/qz+WslgQfacVCRnKkHnByKzcWlo6I50+z0fQrrMYw3OK1J7dLmSBmA9jlif2/+a436VvlICueR0+a6/wDFxqv5qyT+Tof6DDHGOR2pmxwDg0Ab5Rnmh5dTVf1CnYtmpIVjQisHU7oAEZx5NVXOrKEJ3ZwOp6CuB136vT1GSyAmYfrP5R9vNNRc+iJSUNs3rqcHO7gGgJCDkkc9h4rjhr+oGTfJKHyeQVFbFhqX40f+Qhh+ZcU54pRRMMsZOjQR3tJ1mjAZh2PesfWvrXWZbp7ZDFFHGce1SSf3rawu3iuY17TzDO10oLJIfd/6mnipumLNyUbiC3H1Bq1wmx7xwD/TxWXMskrbppHc+WbNXFRn2/2qfphiCeniupQS6OOU5PtgS2xbvgVelog6gn7mitozUgBVqJFlUVrGGB2CtFX4odRxVq9KtKiWTYk96hnuaXX7VB+TjtTAYHcc0sc89KcDAqLOB060gJvgKSegFA2vKvIf1NmlfTEQ7M+5/wDamJ22qqO9JvYwAH/elRS2RKgk4J7UqzpjtHrZAA81B89+Pim9XJ6UxJLdMisyytuW44pjzV4TecjtVbggnAoAiqHk05A28ipKDjJp1G7rQBQQQag6jHzRDgbuBmq3SgAcjPaltOKuKHAFIKc89KAKPT56VFoviiSuaSr2NAA8Ej2sm9OtG/51MD7lJ+xqh4xjmqSmDwKhwizRZppVZonWiy49yH5XNB3mti2iMrRyzY7AAUPt99O6qylWXOeoo+nEf15nM6vr95qYMbERQf8A6k7/AHPesc1tavpT27GaFSYTzx2rIIroiklowlJt2yK7SRu6Z5xXffTg0uSALZhckYcP+b964HGOlThlkhcPE7I46FTisfIw/VjV0VCfF2ekXWm7Pdbtz/Qay7hQyvFMnXgq1Y9v9V38NuYyEdsYDt1FZZ1W+aYSvOznPRuhrmxePmWpM6P+iI+pae1pISmWhJ4Pj4NBBiOtdJa3sF/EY3ADke5G7/asXUbT8LcFBnYeVJ8V145v8ZdmOSC/KPRSr571NTVGD2pwWFbWYhac8VZih42OMmrDOv71SEWHpxUGwBzVRnY/lHFVPJk8kUNgWvLngVDOAWboKpMij9QquW6QIVGSamx0VNma4555rUiUBQMdKz7Jcnee9aAPGKI/IMdsZpUxHNKrEejYAXkU6g4wOKiXUnapzVnG35rlNSaYVeOtMVzzTgjikcdKAISKdoAp9pC0/IpbwRQBWRgZxURz1FXEZ4FM8ZxQBQVz1pYwfip7eKYjP2oEQxUtlOBT9/igCorjOagVBGKvZSe9Q20AD7CeR1FSVRjLVaoIbAFOyeBQBFY1ZSCAVPUVh6p9OK+ZbMhSeqHp+1b6ZVgCOKtIBpp0B5tdWk1o+2dCh+aoJUdxXoOr6ZDqMGyQYb9LeK4DVNMn0+cpIMr2aq5ioqLqDwaW5fNDCrBT5BRaJNpBUkEdCK0kvUv4Rb3JCyj/AMch6Z+aycU+Kl7HF0XhGDlGGCDgg9quWOqBIzH3nJxjNWCVhxitYshljIB15ptoz0qPrE/ppGU/0/zVWIc1U4HipGU90/motIrDpg0gBZelCkZbFETnmq4F3Pms32UGwDaoq9TVajiprWiJLWxmlUDnNKnYHoy+kr5U/wAVMOmfzfxSpVzGo5dAevFWCSPGc8/alSoAi0iD9X8VAPH/AFfxSpUAOJV67qRnXpnr8UqVAiLSKP1Utyn9Q/tSpUDH9gH5v4qBdSc7qVKgBb0A5b+KiJUz1/ilSoEL1Ez1/ipq6Dnd/FKlQAg0ZO4t/FT9RD3/AIpUqAH3JjrWZqsUEjKZAGXuCKVKgZg639PRBPxFiQM9UPFc20MkbEOuCPmlSpoQgPNWxwtICUGQKVKmIIh06eX8qj+9HQ6DdSDGUHjmlSpW0MAuoJLSdoJwA6HnBzUAAaVKtkyGMcYqiTGKVKhgBynmiLZQKVKoXY2FDFSGPNKlWhIzMM0qVKgZ/9k=">
            <a:extLst>
              <a:ext uri="{FF2B5EF4-FFF2-40B4-BE49-F238E27FC236}">
                <a16:creationId xmlns:a16="http://schemas.microsoft.com/office/drawing/2014/main" id="{17F3DF9A-A29A-491C-BDEB-B7B75BB09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 dirty="0">
              <a:latin typeface="Arial" panose="020B0604020202020204" pitchFamily="34" charset="0"/>
            </a:endParaRPr>
          </a:p>
        </p:txBody>
      </p:sp>
      <p:sp>
        <p:nvSpPr>
          <p:cNvPr id="5" name="5 Rectángulo redondeado">
            <a:extLst>
              <a:ext uri="{FF2B5EF4-FFF2-40B4-BE49-F238E27FC236}">
                <a16:creationId xmlns:a16="http://schemas.microsoft.com/office/drawing/2014/main" id="{CD5CB68F-823C-47A6-997A-0654A3F609CE}"/>
              </a:ext>
            </a:extLst>
          </p:cNvPr>
          <p:cNvSpPr/>
          <p:nvPr/>
        </p:nvSpPr>
        <p:spPr>
          <a:xfrm>
            <a:off x="214313" y="214313"/>
            <a:ext cx="8715375" cy="638333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282BB4-2D79-4D0F-BBFE-E33AA0BF3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" t="578" r="-7646" b="470"/>
          <a:stretch/>
        </p:blipFill>
        <p:spPr>
          <a:xfrm>
            <a:off x="1979712" y="909754"/>
            <a:ext cx="1872208" cy="251924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ACCBD7-D006-4378-B3FD-5698AA139004}"/>
              </a:ext>
            </a:extLst>
          </p:cNvPr>
          <p:cNvSpPr txBox="1"/>
          <p:nvPr/>
        </p:nvSpPr>
        <p:spPr>
          <a:xfrm>
            <a:off x="1303730" y="478867"/>
            <a:ext cx="30081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ko-KR" sz="22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Modelo de intervención</a:t>
            </a:r>
            <a:endParaRPr lang="es-MX" sz="2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5718F1-7686-4DC0-BC66-AA27612DDB29}"/>
              </a:ext>
            </a:extLst>
          </p:cNvPr>
          <p:cNvSpPr txBox="1"/>
          <p:nvPr/>
        </p:nvSpPr>
        <p:spPr>
          <a:xfrm>
            <a:off x="5521532" y="3880693"/>
            <a:ext cx="3008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ko-KR" sz="20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Responde a necesidades expresadas por los mismos beneficiarios</a:t>
            </a:r>
            <a:endParaRPr lang="es-MX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509680F-2AD3-46BC-82F2-040D726D374D}"/>
              </a:ext>
            </a:extLst>
          </p:cNvPr>
          <p:cNvSpPr txBox="1"/>
          <p:nvPr/>
        </p:nvSpPr>
        <p:spPr>
          <a:xfrm>
            <a:off x="649728" y="4413527"/>
            <a:ext cx="366215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ko-KR" sz="22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Generamos estrategias de reinserción social y autonomía económica en personas egresadas del sistema de justicia penal</a:t>
            </a:r>
            <a:endParaRPr lang="es-MX" sz="2200" dirty="0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4C176DA-C007-4305-91CF-1218D95E098D}"/>
              </a:ext>
            </a:extLst>
          </p:cNvPr>
          <p:cNvCxnSpPr>
            <a:cxnSpLocks/>
          </p:cNvCxnSpPr>
          <p:nvPr/>
        </p:nvCxnSpPr>
        <p:spPr>
          <a:xfrm>
            <a:off x="3745451" y="2064623"/>
            <a:ext cx="1650527" cy="194988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173D794-9FBC-4EDE-A60D-C3AA63D5712B}"/>
              </a:ext>
            </a:extLst>
          </p:cNvPr>
          <p:cNvCxnSpPr/>
          <p:nvPr/>
        </p:nvCxnSpPr>
        <p:spPr>
          <a:xfrm flipH="1">
            <a:off x="4139952" y="4896356"/>
            <a:ext cx="1381580" cy="62087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35BEBB48-B7D4-E62E-CB7E-4114F2ED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82" y="732593"/>
            <a:ext cx="3446256" cy="18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1558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HAAAAQUBAQEAAAAAAAAAAAAABAABAgMFBgcI/8QAORAAAgEDAwMDAgUCBgIBBQAAAQIDAAQRBRIhMUFREyJhBnEUMkKBoVKRBxUjscHRM2LhFiRDU5L/xAAZAQADAQEBAAAAAAAAAAAAAAAAAQIDBAX/xAAlEQACAgICAgEFAQEAAAAAAAAAAQIRAyESMQRBURMiMmFxBRT/2gAMAwEAAhEDEQA/AAlZByWFMbhAeDmmtdMMpDuTtrSFpAiYCClYA0UzyIRFGfuanDCxYtcDOO1F5RFwo/tUY23Ek0hklJ/SoUCoLI6nJGc1YWByMUlGBigBiZJATjAqlcx53jrV4cp9qouW3GgCQfpg8VcPy571noGzkHiiBL0zQANq0DPD6g6jmpaZL6sA80W7CeIqPFZFixtr1ojwCeKANcpg81HkHNXNgrmhnOSQM0AXDmrCMCh4w/GVbH2q4scYpWOmVODuzUt3ioEEtzUlUdKYi1T7a5b661NrSwFvE2Hm4JHiupAGMV51/iFMH1KOMH8i0AcpnNOM1OC3nnyIIZJMddiFsf2oqx0q8vJ/SSF1wcMzqQFobSBJvoHt4ZJ5ViiXc7HAArcVodIiMcRD3TD3v2T4FT1a3/8Ap+xiW2UmWckPMeuBjgeOtc8Jy3JNKLUt+ipJw17NA3Qzljk5omGVJUDIeO9YxbNW2E2yQqTwea3jLZk0bIxT4yOtUq2RmpgjIrUgrdiDiouAatlTnNDuSOKTAkjkECrA9UpT55osC0xo/VRUkgSPO0dRioK4AyelSW5jbgU9AYU8W2Zx4NKtGeFXlZvNKs+BVnrfqBV9o4FVCQyHngeKZSX5xhfFOzAdOlYGhP7CnIA6H9qiHBAFJjjrQBZkY6VF2PY1AOMUmIK5JoGOx4FVyYpbxjimCM7YAJJ7CldAlfRVjBFTXLH4olLC6Y5KbF8mtWx0oNGHVN2e5rN5Pg3hgb70ZMSOv5UY/tVFzpryTrMAVPjzW/f+taCMRwAhyQGPY+MUAbWe4z6rHn+PtWcskjWOCBGCFQMSyhj/AErRsUaIARET+1K302RVR2GGHtYDvWiluwGOahtvs0UYroAkafaFjhVM9WJqt4Y9v+o3urRkt2ZT/tQsunCUEktkdDS2PXszJozGc9R5qsY60c8TINj8gVnXIMQJUFgOw61tDJ6ZzZcPuJG8uBBbSS/0qTXkV/czalfPIQzySN7VAya9Evb/APFQS26W86swIy6EAUBoukW9iuVG6Y/mdhz+3gVc8iiZQxSmwj6EM2iRhbuJU9ViTzn+9eg5sr/bJIFLL06VyYjUptK5H2qJmmtQfSkAx0DVz8m+zvUVFJHXXujabqUHoXFvHIn9LDNcVrv+FcD7pdKne3PX039y/wDYrV0r6hSNtk8gMh65NdVb6kkqgZzmqjKuiJwUuz5517QNS0KYLfREIxwsq8q1ZkcpVwa+kda0m31WxlguIleNx0Irw36o+mp9EumXDNAT7H8fBreGS9M5MmLjtFNrMGUAmih5rEtZfTYBuK2Im3LkGuuLs5mqLy24VRMtWBulMx3CqJBwDmp9SKkUwKbGKQyu5O2E/PFZwlKt1o3UG2xKPJrKZvdUzexo0RcZApUGG4pUuTHR7QinbzUCMHFSG7bimUYGScmsSxKQOe9O59QZ6YqGKYmgCZUnpzTrFJKdqIWPgCj9MsxcAM7YTwO9bkMcMCkRqFx8VDn8HRDx29sxrbR5CoM52A9h1rXtbSC2XKqM+e9Ru7sLCx8UM1+PT6fvWTd9nXHGorSKNfvHit2EWPtRug6nHJbRkYPHSuX1q5MnAyeecDJoa0nMGCkjL5BU1N70aKKqmehXuLtFCqAqtuNCbUR+1cxZ63PM7JCwbacE5xV1xeXZQn2r+9DkmTxrR0gmjxgEcfNTSVQOua4Gw1KeKWUSlmYvkkmtiLW0P5n2cfqOKVicDpvxCHxioNOnOKwoNRW5fEOZAvXb0omRiEJbG4/pB4FNEtUWXDowJNZpQyvtiUsfiibBobm4aOV/amMg9zWlO1vbAsrIir1Papr2NGRHovqYacgeQKNi0u2QYVBnzU/x0ThjCskmf6FPNMr3xTctow8b2A/2zRodAT20byyhBwhxWXqNoPVib9LArj5rR0H8QjXK3wUSiVt4Xkc8/wCxoi/gWeF44iM53KR2YUhtHFNpCyStuYrIDkHxXTaSvp+mHlZiOKCyHUMRtccEeKvgyhVhnGetMTWjtrUqYgBWF9T6VBf2zrIgOQaLsLkmMAGr7k+pGc1r2jB9nz99QaLJp12yYJjzwaEsbhoz6bn7V6v9SaQt1G5Zec15TqVq9rcMgBBU8Vrjm7o5suOto0AQwyKcHAoG2n3ACjRyua6k7OZqhywFRLU5GRUCKYFWoIZIFK9Qaxs4PPWugHuUqaz722QIXztPb5qJK9jTAfV+KVR9NvFKoK0e3l8Dg0h2+apD+acy5xUFimlO8LGMt4FFRaZcMvqyHaOuO9PpLIty7MoLea6KMq644rNy9HVhwJrkzn7G+NoxhlBG3gEjqK0RqcR/WDxwBVl3DE2dyqazYfThndQFzmsTt/hdOZbqMqqlM/qbtQLj0SEeZ2yD0GK0ZbuLGAc/A5NDxR3F25e1RFUZUs5/4o/gm32yNjJbmMez3dCWHWp3noiFmwMAZp4NNudp9S4jDAnOE/8Ampy6P60ZWWZmBHI6Cnsm4mLZQMyCeGNWLc7lOM1ZcS3pUqYkU/PNHacIrPMCbzs4CjtU7qSQ5PokVI9nMO8jhpRE3qKcMAaJhWC6ZJG5Gwgg9qvaLbc5wQX6igry3a1lM0RIRvzY7fNIaZt2twkCbEwO1Rubw7eDWPvkTHqf/wBDoaaWbgDOKaZLRqaRp7ardMyzvEF4YocFq6IaPbWrq0m6UjnMjFq47R9XOnXDLtZt5GAvJzXZNFqFxDv3Rxhl75Yihggtpo4hgKMeKrOqI/VgBWJcqqlY7u7dnY7QkftH/dNdaWLKATKfUj7kZ3L/AH61DbSNsOKGSXGToI06dbu/u5Ld0KySYznrgAf8UXPYMknqRSBZD2HQ/cViW1wLWX1IVXceCSOtbVpPDdJuBAkA5XvUxkmbeT4OTD9y3ExdQXbLI0kbJk+7HOGoaK5CDD8of1rzWhqlxHDdEtIpDqAyk0CBHPJmNV3eRxn70OaToWLwss483pfLNCwv4x7VkGfvWxDOHXGcn4rj76xZF3Qou7+rFW/SuoSzXk1hdECVV3KfI71Sm06ZnPxYuLlCSdHQalsKHjJry76usxHKZCuM16ldIsagse/evM/rm6RiI0IJraHZ5+SuJxhPpSAj8prTtJA6eazJcbFUckjilZSmGXBPt8V2J0zgezYY85FUu5pB9/IqMhABzWhI3q7QSTwKDmladsnhR0FQmmDHGDgfzVfqjtUNjSLcUqp9SlSso9dCPu9xwKJABGPFQyDT5xWRaHJKnchww/miLPULiU4TAPQ5PShgGkcJGpZj0Aq4aJdtIrvGyqDljG+CfjisppdnX405LXo1o7aSQbribaD2Wqbm1sIpFO0sxPJz1rRsLCyeII6BmHUNyf5ofUfp6GVd0TSw9wY3PH7VNHW2ixDbJbuqRqMgjjvXLWYntppCrvExJLBTUxp2tG6aOO+VoF77AGNC3dsss4Rb6VZozhjkcHxjpWWRWrujv/zpyU3BQ5J9hrald20i+4yqcD5HzVs2sTNwkgQY8ZNAm3c3CLud8n2kefGKFu4CxbY5UtyHXFYfUl8nrrwPGUnJRt/Ary5ubd1uVmlPqHByBiuh0nVIr+3wxIlX8yt1rlnj1OaIwL6LqOhORn9qr0+efT7kNcgRugIcA5GK1vjTTPLeNZnOMo8Wto667iBw+OQRVcsSshV+QRQf+bRPEWKyEfCGpG/tnXImX9z0qzzWgQ/6ZML84/KT3FA3MXB2HB8dqNuLq1f/APKhI6EMKFmuIio965+DTJbMnfNBcJJtOUYH711TfXMMdsq4YsByNtczcXUa5DEGse7niySGFUo2ZudGxJqd7r2sQRWTelJv3Bn6AfNekw2F6bULLNFIdvuAUgGuZ+gLazWxeQhDK/LMRz9q6GTU5LI/6sbtb9BIBnH3pOkXG32AahY3MAMq2pMY6lWBxQIlaaESQ7o2xwe/7Vq65rsH+UMLeQGSX2rg+etZ+l2xayDyNsiCklj8DNc+SrpHueBklDC8mV/aujD1WN3ZJJXf0wcOFHurY0+7sZVUW7hSBjY3Boq50yS5kkOzbC2AgA7Y6mgH+l51YNGUYHoAcH+alKUfRply+P5kUnLibBIlG0VhLsg+rXuFIWOGPDntnbjFalroGoIuHlMSf+z5P7AVyf1P9HfUEhkltbw3MJJPoj2N/wBGtorn3o8nK4+Ly4vlarRf9UfWkMZMNu3qSDsp4H3Ned31/Peyl5Wxk9BTm2EE5guo3jkXhlPBB+1QuLZohvQ74z38V2xgl0eHPI5PY8Mm4EvjIHWh2ODxToe3XPajLmxMcKzIM4HvXxWm2Zj2kw2HecbRzVU87Stj8qdhVAckY7eBUjginehUNuKng1YHQ/8AkQffFUnrzUjyKQFxSA8gD+9KhjSp2Oj2Ldnin3HOT0qAcBqZnLflrIs0dGkUXvuxyOM12MBQgAjg152j+mwfdhhyK2tP+o4lAjuGCnz2NZyVOzswZFXE6m4tkbDLwexHagJb+e2YxPGZhg4K/wDIoi21Wzmj3eumR/7VKBEuHMnBB6fap/h0v9i09oJI8Dbu7jFYbfSQmvri5nkwskhZVTrit6e0jADYIYdGBwRQzXlzaOElX1Y+u9RyB8iokk/yNMOfJht43VmFe6WbS4SazlAli9wWZsqcfFA3hmlcyy2ux2IyY1yo/YV1f4mzvpdpKHI5zRa2sDcbRS4JijnnGfO3Zxn+WXN1D6lhc25A6nJBWhdP0SS6vmaWQyqhw0mMbj8V0Os6exnH4SQxSHG5l7j5o7TYBbRKntwPFSoRTOifm5skfuYE2npEgAHTrxWZcaZby3W8xIxC9SK6S6dQjEkYNZtrGXDSke1jx81VHHZh3OkQFT/pJ+4FY11otvk7Yx+1dZebnlMScEj3EfpFZ1zGUG0LwKYjhdQ0cDO1nX7MawbiwuEfGSwJrvr1MAkise4jVskLnHgVcZNGM8akdt9BaVbxaQrS/wCpIw5c/wDFb8LQqTAWGU7E1x/0peTegIIzhM9fFdra2kU8JSZAwPQnqP3rJs2SrRyeoaaupa2wt0EdtCu6ZwMDPj79KIFjeiJXjlklVciMcAYIIHFaF9pU1vdQWsc5/BzEsy/qJGMDPj/quitreKOJVK5wO5rNQuzqyZ7hGK6RJNixooAOFAJx14odtrSmROAvAFWzyRqpVMbuhPZRQErTbgIV2ReWOCfsK1S0cd0GKzMeTk1au0AhgKAE5jXGRnwKmjSS9zjxiiwas5P/ABB+n7XUbVp1RVnQZVwMGvKrcMsUsU/6DjOOle2/UYZLFyRxivGLxvSkuHHQsQR5FdGFu6OTPFVYDawLJdjGCo5rZNBaZGFVpB+rpRhBNdcVo5GZd7YhWMkXCnqPFDCE9jW2VyKzrm2aNwYlLKx6AZIqZRBMEMDeaiYmHerw5Bw3X5qZYFMjqO1TSHYGY3pUZkHkClRxCz1A7UGWNDz3qJ7V5PxQzma4IAyB5qyKx2nLcmsiwd5pZjhQQK1NA0yK4u83IDqoztPSoekijAq20uJLeUSR/uPNKVtaNMbSkmztYbSAKFEabf6Qoq9rP0wHt2KHwOn9qx9O1eOQgM2G8GtxJ0aLcT0FY0ejyvaKI7yUsY5UJx+paokbazsGKseFVu9GQKCKnPErrhlzQ9i0mDQWmIl3qrEfGapvEktoXkgJDKMhc8GpLLcRuETDJjOD1FDare+laO0qOoA5YDOKnVFbss0cXM6Ce8wjvzsPUDxWhcRLtLKcH4rLsPUubVJLdmVce0NzxTzPdxAhgH+xpegq2V3TmRlgXlm6/A71O4cW8IQcseFX5oa23xb5pdu88nJ6CqmkMh9eY8n8o8CmmTLsmzxwIQ53SNyxHUmsq9uCc4XHjPWjHVmJCDaOpNU/hgQSVy3zSsEjAuEkkJLdPFbv0fFbGCZZUUuW5zVUtmSpOKzt81hN6kfHkeaaE2a97o8lvetc6QigEZkhzgE+R80bpWu5hHrRTRY674yP5qWl6jFPACWy561sWAjETFiMsc4qat6KvWzPi1CHV71DbuHjtwQSDxuP/X/NbX4cyD3ynH9K8VnrFb219I8KoqyDecDHPer5btY4nkLZA6DyaaQrHu5UiCQxAAjnA7UC7uz8nr/ehLi+RMBmBkc5Y1O1njmcMHyT05osVB0EO49K0o4NoHYeKjaRrgc81fcTKsec1cUZybOQ+tr1baycE8nivG7xzLIEHVjmu4/xG1RZbn0EfO3rXC2QMsxbqo6V0YkcmaXo0oIwsYXpipmnUAcUiOa6kcpA00cjQSrJGcMpyDUmB7VXsJPNDAA1FVEUPOZRkOzOSzHtx4/7qi1QM7mUErGpZgOCcdv70fcxLInnFBGT2gHhlBXP/BrJ/a79FPaEboZ4hhA8bT/3SqJgjJz6mM9vFKjm/kn7T1RUVBz1pbs/FOIs4YmpMi9BWJsVFcjNJRtU8VIHbwaTnI4FAyiQt+nrRNvq1xCoV2LqPPWh265NVPkUNJjjOUemdbpeuwzYUna/g1v21ykvGQeO9eXk9xkEeK0dO1ie0YCQmRP5FQ4tdHTHOpakd7HGpkZh5xSlgWVCGAIIwQax9O1iGQe1+PmtmC4RkySKz0zovWjL05DZtLACdsbcAnoKull9XlEYjyBxQeqP6dwz/pbBb7VpWVwksG6PBIH5fNJRfRV+zEuhJLOIkyF6MSOvxRC26RIXfnaCTmtdraK7QSR/mrE1KO4jlNuekoIDVLVDWydukcqA9STk0V+DCjIHzWZZ6ZqNq4kjnEqDrGy7Sf3roo2DwqZFaNzgYahCkjMazBU4ArM1DTwUORXXtEu3aV58+aydQi2qR2qmqMmzhJUmtHLQsQR281WPqq8tn2NEGHkGtrUEU5GOtc3d2gLbsdTxUoHaL5/q1mYF1dCB96uttYvL9f8A7ZJJUB6qD1rGt9NW6v0if8ucsB3r1TR7CC1tEXCqoHA6AUxpy9nLW2g3uqMHmnMPGCFGTXU6ToUNhEECbsD8zcmi5Lu2g9wZazr/AOq7O1Ul5I1Hktip0U2zYISFeGIx2Ncl9XfU8Wn27KrZkPCjPWue1/8AxEg2slofVc9NvQfvXneoancX07TTvuY/x9q2hFy7ObJlUeiepXkt3M80jbmckmiNLTbDnzzWMWLMPJNdHbR7IlHxXXBbOKTstHWkaQ45NQdvFbEDM+DgDmoE8ZzmmY4FV54pNjJdQRQJRfxZWQewgFhR/QZoHl7uQnsAKmStASW2s8e6R8/+oOP9qVZ+1T2pVz8X8i4/s9hHzUCDuzVhPGaYnpQbEGIIqDAkYxUjgNmkWAJxQBQ3Jqt15FXsAxzUGFAFJA7VW4q8pVTg0AQR3jbchIPxWlZ65NF7XyR8VmsORThOKlwTLhllHo321WK6QjOD80CdSmsZlSMjD/qz+WslgQfacVCRnKkHnByKzcWlo6I50+z0fQrrMYw3OK1J7dLmSBmA9jlif2/+a436VvlICueR0+a6/wDFxqv5qyT+Tof6DDHGOR2pmxwDg0Ab5Rnmh5dTVf1CnYtmpIVjQisHU7oAEZx5NVXOrKEJ3ZwOp6CuB136vT1GSyAmYfrP5R9vNNRc+iJSUNs3rqcHO7gGgJCDkkc9h4rjhr+oGTfJKHyeQVFbFhqX40f+Qhh+ZcU54pRRMMsZOjQR3tJ1mjAZh2PesfWvrXWZbp7ZDFFHGce1SSf3rawu3iuY17TzDO10oLJIfd/6mnipumLNyUbiC3H1Bq1wmx7xwD/TxWXMskrbppHc+WbNXFRn2/2qfphiCeniupQS6OOU5PtgS2xbvgVelog6gn7mitozUgBVqJFlUVrGGB2CtFX4odRxVq9KtKiWTYk96hnuaXX7VB+TjtTAYHcc0sc89KcDAqLOB060gJvgKSegFA2vKvIf1NmlfTEQ7M+5/wDamJ22qqO9JvYwAH/elRS2RKgk4J7UqzpjtHrZAA81B89+Pim9XJ6UxJLdMisyytuW44pjzV4TecjtVbggnAoAiqHk05A28ipKDjJp1G7rQBQQQag6jHzRDgbuBmq3SgAcjPaltOKuKHAFIKc89KAKPT56VFoviiSuaSr2NAA8Ej2sm9OtG/51MD7lJ+xqh4xjmqSmDwKhwizRZppVZonWiy49yH5XNB3mti2iMrRyzY7AAUPt99O6qylWXOeoo+nEf15nM6vr95qYMbERQf8A6k7/AHPesc1tavpT27GaFSYTzx2rIIroiklowlJt2yK7SRu6Z5xXffTg0uSALZhckYcP+b964HGOlThlkhcPE7I46FTisfIw/VjV0VCfF2ekXWm7Pdbtz/Qay7hQyvFMnXgq1Y9v9V38NuYyEdsYDt1FZZ1W+aYSvOznPRuhrmxePmWpM6P+iI+pae1pISmWhJ4Pj4NBBiOtdJa3sF/EY3ADke5G7/asXUbT8LcFBnYeVJ8V145v8ZdmOSC/KPRSr571NTVGD2pwWFbWYhac8VZih42OMmrDOv71SEWHpxUGwBzVRnY/lHFVPJk8kUNgWvLngVDOAWboKpMij9QquW6QIVGSamx0VNma4555rUiUBQMdKz7Jcnee9aAPGKI/IMdsZpUxHNKrEejYAXkU6g4wOKiXUnapzVnG35rlNSaYVeOtMVzzTgjikcdKAISKdoAp9pC0/IpbwRQBWRgZxURz1FXEZ4FM8ZxQBQVz1pYwfip7eKYjP2oEQxUtlOBT9/igCorjOagVBGKvZSe9Q20AD7CeR1FSVRjLVaoIbAFOyeBQBFY1ZSCAVPUVh6p9OK+ZbMhSeqHp+1b6ZVgCOKtIBpp0B5tdWk1o+2dCh+aoJUdxXoOr6ZDqMGyQYb9LeK4DVNMn0+cpIMr2aq5ioqLqDwaW5fNDCrBT5BRaJNpBUkEdCK0kvUv4Rb3JCyj/AMch6Z+aycU+Kl7HF0XhGDlGGCDgg9quWOqBIzH3nJxjNWCVhxitYshljIB15ptoz0qPrE/ppGU/0/zVWIc1U4HipGU90/motIrDpg0gBZelCkZbFETnmq4F3Pms32UGwDaoq9TVajiprWiJLWxmlUDnNKnYHoy+kr5U/wAVMOmfzfxSpVzGo5dAevFWCSPGc8/alSoAi0iD9X8VAPH/AFfxSpUAOJV67qRnXpnr8UqVAiLSKP1Utyn9Q/tSpUDH9gH5v4qBdSc7qVKgBb0A5b+KiJUz1/ilSoEL1Ez1/ipq6Dnd/FKlQAg0ZO4t/FT9RD3/AIpUqAH3JjrWZqsUEjKZAGXuCKVKgZg639PRBPxFiQM9UPFc20MkbEOuCPmlSpoQgPNWxwtICUGQKVKmIIh06eX8qj+9HQ6DdSDGUHjmlSpW0MAuoJLSdoJwA6HnBzUAAaVKtkyGMcYqiTGKVKhgBynmiLZQKVKoXY2FDFSGPNKlWhIzMM0qVKgZ/9k=">
            <a:extLst>
              <a:ext uri="{FF2B5EF4-FFF2-40B4-BE49-F238E27FC236}">
                <a16:creationId xmlns:a16="http://schemas.microsoft.com/office/drawing/2014/main" id="{17F3DF9A-A29A-491C-BDEB-B7B75BB09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 dirty="0">
              <a:latin typeface="Arial" panose="020B0604020202020204" pitchFamily="34" charset="0"/>
            </a:endParaRPr>
          </a:p>
        </p:txBody>
      </p:sp>
      <p:sp>
        <p:nvSpPr>
          <p:cNvPr id="5" name="5 Rectángulo redondeado">
            <a:extLst>
              <a:ext uri="{FF2B5EF4-FFF2-40B4-BE49-F238E27FC236}">
                <a16:creationId xmlns:a16="http://schemas.microsoft.com/office/drawing/2014/main" id="{CD5CB68F-823C-47A6-997A-0654A3F609CE}"/>
              </a:ext>
            </a:extLst>
          </p:cNvPr>
          <p:cNvSpPr/>
          <p:nvPr/>
        </p:nvSpPr>
        <p:spPr>
          <a:xfrm>
            <a:off x="214313" y="214313"/>
            <a:ext cx="8715375" cy="638333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FF2F45-DE3B-4B38-9904-2D939E6F2958}"/>
              </a:ext>
            </a:extLst>
          </p:cNvPr>
          <p:cNvSpPr txBox="1"/>
          <p:nvPr/>
        </p:nvSpPr>
        <p:spPr>
          <a:xfrm>
            <a:off x="2285999" y="260648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COBERTURA REGIONAL – 7 CIUDADES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8A76D35-FAE5-4466-B97B-EC93E994F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560" y="806459"/>
          <a:ext cx="7938321" cy="541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n de mapa de bits" r:id="rId4" imgW="18821520" imgH="12839760" progId="Paint.Picture">
                  <p:embed/>
                </p:oleObj>
              </mc:Choice>
              <mc:Fallback>
                <p:oleObj name="Imagen de mapa de bits" r:id="rId4" imgW="18821520" imgH="12839760" progId="Paint.Picture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68A76D35-FAE5-4466-B97B-EC93E994F5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806459"/>
                        <a:ext cx="7938321" cy="5414896"/>
                      </a:xfrm>
                      <a:prstGeom prst="rect">
                        <a:avLst/>
                      </a:prstGeom>
                      <a:ln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846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HAAAAQUBAQEAAAAAAAAAAAAABAABAgMFBgcI/8QAORAAAgEDAwMDAgUCBgIBBQAAAQIDAAQRBRIhMUFREyJhBnEUMkKBoVKRBxUjscHRM2LhFiRDU5L/xAAZAQADAQEBAAAAAAAAAAAAAAAAAQIDBAX/xAAlEQACAgICAgEFAQEAAAAAAAAAAQIRAyESMQRBURMiMmFxBRT/2gAMAwEAAhEDEQA/AAlZByWFMbhAeDmmtdMMpDuTtrSFpAiYCClYA0UzyIRFGfuanDCxYtcDOO1F5RFwo/tUY23Ek0hklJ/SoUCoLI6nJGc1YWByMUlGBigBiZJATjAqlcx53jrV4cp9qouW3GgCQfpg8VcPy571noGzkHiiBL0zQANq0DPD6g6jmpaZL6sA80W7CeIqPFZFixtr1ojwCeKANcpg81HkHNXNgrmhnOSQM0AXDmrCMCh4w/GVbH2q4scYpWOmVODuzUt3ioEEtzUlUdKYi1T7a5b661NrSwFvE2Hm4JHiupAGMV51/iFMH1KOMH8i0AcpnNOM1OC3nnyIIZJMddiFsf2oqx0q8vJ/SSF1wcMzqQFobSBJvoHt4ZJ5ViiXc7HAArcVodIiMcRD3TD3v2T4FT1a3/8Ap+xiW2UmWckPMeuBjgeOtc8Jy3JNKLUt+ipJw17NA3Qzljk5omGVJUDIeO9YxbNW2E2yQqTwea3jLZk0bIxT4yOtUq2RmpgjIrUgrdiDiouAatlTnNDuSOKTAkjkECrA9UpT55osC0xo/VRUkgSPO0dRioK4AyelSW5jbgU9AYU8W2Zx4NKtGeFXlZvNKs+BVnrfqBV9o4FVCQyHngeKZSX5xhfFOzAdOlYGhP7CnIA6H9qiHBAFJjjrQBZkY6VF2PY1AOMUmIK5JoGOx4FVyYpbxjimCM7YAJJ7CldAlfRVjBFTXLH4olLC6Y5KbF8mtWx0oNGHVN2e5rN5Pg3hgb70ZMSOv5UY/tVFzpryTrMAVPjzW/f+taCMRwAhyQGPY+MUAbWe4z6rHn+PtWcskjWOCBGCFQMSyhj/AErRsUaIARET+1K302RVR2GGHtYDvWiluwGOahtvs0UYroAkafaFjhVM9WJqt4Y9v+o3urRkt2ZT/tQsunCUEktkdDS2PXszJozGc9R5qsY60c8TINj8gVnXIMQJUFgOw61tDJ6ZzZcPuJG8uBBbSS/0qTXkV/czalfPIQzySN7VAya9Evb/APFQS26W86swIy6EAUBoukW9iuVG6Y/mdhz+3gVc8iiZQxSmwj6EM2iRhbuJU9ViTzn+9eg5sr/bJIFLL06VyYjUptK5H2qJmmtQfSkAx0DVz8m+zvUVFJHXXujabqUHoXFvHIn9LDNcVrv+FcD7pdKne3PX039y/wDYrV0r6hSNtk8gMh65NdVb6kkqgZzmqjKuiJwUuz5517QNS0KYLfREIxwsq8q1ZkcpVwa+kda0m31WxlguIleNx0Irw36o+mp9EumXDNAT7H8fBreGS9M5MmLjtFNrMGUAmih5rEtZfTYBuK2Im3LkGuuLs5mqLy24VRMtWBulMx3CqJBwDmp9SKkUwKbGKQyu5O2E/PFZwlKt1o3UG2xKPJrKZvdUzexo0RcZApUGG4pUuTHR7QinbzUCMHFSG7bimUYGScmsSxKQOe9O59QZ6YqGKYmgCZUnpzTrFJKdqIWPgCj9MsxcAM7YTwO9bkMcMCkRqFx8VDn8HRDx29sxrbR5CoM52A9h1rXtbSC2XKqM+e9Ru7sLCx8UM1+PT6fvWTd9nXHGorSKNfvHit2EWPtRug6nHJbRkYPHSuX1q5MnAyeecDJoa0nMGCkjL5BU1N70aKKqmehXuLtFCqAqtuNCbUR+1cxZ63PM7JCwbacE5xV1xeXZQn2r+9DkmTxrR0gmjxgEcfNTSVQOua4Gw1KeKWUSlmYvkkmtiLW0P5n2cfqOKVicDpvxCHxioNOnOKwoNRW5fEOZAvXb0omRiEJbG4/pB4FNEtUWXDowJNZpQyvtiUsfiibBobm4aOV/amMg9zWlO1vbAsrIir1Papr2NGRHovqYacgeQKNi0u2QYVBnzU/x0ThjCskmf6FPNMr3xTctow8b2A/2zRodAT20byyhBwhxWXqNoPVib9LArj5rR0H8QjXK3wUSiVt4Xkc8/wCxoi/gWeF44iM53KR2YUhtHFNpCyStuYrIDkHxXTaSvp+mHlZiOKCyHUMRtccEeKvgyhVhnGetMTWjtrUqYgBWF9T6VBf2zrIgOQaLsLkmMAGr7k+pGc1r2jB9nz99QaLJp12yYJjzwaEsbhoz6bn7V6v9SaQt1G5Zec15TqVq9rcMgBBU8Vrjm7o5suOto0AQwyKcHAoG2n3ACjRyua6k7OZqhywFRLU5GRUCKYFWoIZIFK9Qaxs4PPWugHuUqaz722QIXztPb5qJK9jTAfV+KVR9NvFKoK0e3l8Dg0h2+apD+acy5xUFimlO8LGMt4FFRaZcMvqyHaOuO9PpLIty7MoLea6KMq644rNy9HVhwJrkzn7G+NoxhlBG3gEjqK0RqcR/WDxwBVl3DE2dyqazYfThndQFzmsTt/hdOZbqMqqlM/qbtQLj0SEeZ2yD0GK0ZbuLGAc/A5NDxR3F25e1RFUZUs5/4o/gm32yNjJbmMez3dCWHWp3noiFmwMAZp4NNudp9S4jDAnOE/8Ampy6P60ZWWZmBHI6Cnsm4mLZQMyCeGNWLc7lOM1ZcS3pUqYkU/PNHacIrPMCbzs4CjtU7qSQ5PokVI9nMO8jhpRE3qKcMAaJhWC6ZJG5Gwgg9qvaLbc5wQX6igry3a1lM0RIRvzY7fNIaZt2twkCbEwO1Rubw7eDWPvkTHqf/wBDoaaWbgDOKaZLRqaRp7ardMyzvEF4YocFq6IaPbWrq0m6UjnMjFq47R9XOnXDLtZt5GAvJzXZNFqFxDv3Rxhl75Yihggtpo4hgKMeKrOqI/VgBWJcqqlY7u7dnY7QkftH/dNdaWLKATKfUj7kZ3L/AH61DbSNsOKGSXGToI06dbu/u5Ld0KySYznrgAf8UXPYMknqRSBZD2HQ/cViW1wLWX1IVXceCSOtbVpPDdJuBAkA5XvUxkmbeT4OTD9y3ExdQXbLI0kbJk+7HOGoaK5CDD8of1rzWhqlxHDdEtIpDqAyk0CBHPJmNV3eRxn70OaToWLwss483pfLNCwv4x7VkGfvWxDOHXGcn4rj76xZF3Qou7+rFW/SuoSzXk1hdECVV3KfI71Sm06ZnPxYuLlCSdHQalsKHjJry76usxHKZCuM16ldIsagse/evM/rm6RiI0IJraHZ5+SuJxhPpSAj8prTtJA6eazJcbFUckjilZSmGXBPt8V2J0zgezYY85FUu5pB9/IqMhABzWhI3q7QSTwKDmladsnhR0FQmmDHGDgfzVfqjtUNjSLcUqp9SlSso9dCPu9xwKJABGPFQyDT5xWRaHJKnchww/miLPULiU4TAPQ5PShgGkcJGpZj0Aq4aJdtIrvGyqDljG+CfjisppdnX405LXo1o7aSQbribaD2Wqbm1sIpFO0sxPJz1rRsLCyeII6BmHUNyf5ofUfp6GVd0TSw9wY3PH7VNHW2ixDbJbuqRqMgjjvXLWYntppCrvExJLBTUxp2tG6aOO+VoF77AGNC3dsss4Rb6VZozhjkcHxjpWWRWrujv/zpyU3BQ5J9hrald20i+4yqcD5HzVs2sTNwkgQY8ZNAm3c3CLud8n2kefGKFu4CxbY5UtyHXFYfUl8nrrwPGUnJRt/Ary5ubd1uVmlPqHByBiuh0nVIr+3wxIlX8yt1rlnj1OaIwL6LqOhORn9qr0+efT7kNcgRugIcA5GK1vjTTPLeNZnOMo8Wto667iBw+OQRVcsSshV+QRQf+bRPEWKyEfCGpG/tnXImX9z0qzzWgQ/6ZML84/KT3FA3MXB2HB8dqNuLq1f/APKhI6EMKFmuIio965+DTJbMnfNBcJJtOUYH711TfXMMdsq4YsByNtczcXUa5DEGse7niySGFUo2ZudGxJqd7r2sQRWTelJv3Bn6AfNekw2F6bULLNFIdvuAUgGuZ+gLazWxeQhDK/LMRz9q6GTU5LI/6sbtb9BIBnH3pOkXG32AahY3MAMq2pMY6lWBxQIlaaESQ7o2xwe/7Vq65rsH+UMLeQGSX2rg+etZ+l2xayDyNsiCklj8DNc+SrpHueBklDC8mV/aujD1WN3ZJJXf0wcOFHurY0+7sZVUW7hSBjY3Boq50yS5kkOzbC2AgA7Y6mgH+l51YNGUYHoAcH+alKUfRply+P5kUnLibBIlG0VhLsg+rXuFIWOGPDntnbjFalroGoIuHlMSf+z5P7AVyf1P9HfUEhkltbw3MJJPoj2N/wBGtorn3o8nK4+Ly4vlarRf9UfWkMZMNu3qSDsp4H3Ned31/Peyl5Wxk9BTm2EE5guo3jkXhlPBB+1QuLZohvQ74z38V2xgl0eHPI5PY8Mm4EvjIHWh2ODxToe3XPajLmxMcKzIM4HvXxWm2Zj2kw2HecbRzVU87Stj8qdhVAckY7eBUjginehUNuKng1YHQ/8AkQffFUnrzUjyKQFxSA8gD+9KhjSp2Oj2Ldnin3HOT0qAcBqZnLflrIs0dGkUXvuxyOM12MBQgAjg152j+mwfdhhyK2tP+o4lAjuGCnz2NZyVOzswZFXE6m4tkbDLwexHagJb+e2YxPGZhg4K/wDIoi21Wzmj3eumR/7VKBEuHMnBB6fap/h0v9i09oJI8Dbu7jFYbfSQmvri5nkwskhZVTrit6e0jADYIYdGBwRQzXlzaOElX1Y+u9RyB8iokk/yNMOfJht43VmFe6WbS4SazlAli9wWZsqcfFA3hmlcyy2ux2IyY1yo/YV1f4mzvpdpKHI5zRa2sDcbRS4JijnnGfO3Zxn+WXN1D6lhc25A6nJBWhdP0SS6vmaWQyqhw0mMbj8V0Os6exnH4SQxSHG5l7j5o7TYBbRKntwPFSoRTOifm5skfuYE2npEgAHTrxWZcaZby3W8xIxC9SK6S6dQjEkYNZtrGXDSke1jx81VHHZh3OkQFT/pJ+4FY11otvk7Yx+1dZebnlMScEj3EfpFZ1zGUG0LwKYjhdQ0cDO1nX7MawbiwuEfGSwJrvr1MAkise4jVskLnHgVcZNGM8akdt9BaVbxaQrS/wCpIw5c/wDFb8LQqTAWGU7E1x/0peTegIIzhM9fFdra2kU8JSZAwPQnqP3rJs2SrRyeoaaupa2wt0EdtCu6ZwMDPj79KIFjeiJXjlklVciMcAYIIHFaF9pU1vdQWsc5/BzEsy/qJGMDPj/quitreKOJVK5wO5rNQuzqyZ7hGK6RJNixooAOFAJx14odtrSmROAvAFWzyRqpVMbuhPZRQErTbgIV2ReWOCfsK1S0cd0GKzMeTk1au0AhgKAE5jXGRnwKmjSS9zjxiiwas5P/ABB+n7XUbVp1RVnQZVwMGvKrcMsUsU/6DjOOle2/UYZLFyRxivGLxvSkuHHQsQR5FdGFu6OTPFVYDawLJdjGCo5rZNBaZGFVpB+rpRhBNdcVo5GZd7YhWMkXCnqPFDCE9jW2VyKzrm2aNwYlLKx6AZIqZRBMEMDeaiYmHerw5Bw3X5qZYFMjqO1TSHYGY3pUZkHkClRxCz1A7UGWNDz3qJ7V5PxQzma4IAyB5qyKx2nLcmsiwd5pZjhQQK1NA0yK4u83IDqoztPSoekijAq20uJLeUSR/uPNKVtaNMbSkmztYbSAKFEabf6Qoq9rP0wHt2KHwOn9qx9O1eOQgM2G8GtxJ0aLcT0FY0ejyvaKI7yUsY5UJx+paokbazsGKseFVu9GQKCKnPErrhlzQ9i0mDQWmIl3qrEfGapvEktoXkgJDKMhc8GpLLcRuETDJjOD1FDare+laO0qOoA5YDOKnVFbss0cXM6Ce8wjvzsPUDxWhcRLtLKcH4rLsPUubVJLdmVce0NzxTzPdxAhgH+xpegq2V3TmRlgXlm6/A71O4cW8IQcseFX5oa23xb5pdu88nJ6CqmkMh9eY8n8o8CmmTLsmzxwIQ53SNyxHUmsq9uCc4XHjPWjHVmJCDaOpNU/hgQSVy3zSsEjAuEkkJLdPFbv0fFbGCZZUUuW5zVUtmSpOKzt81hN6kfHkeaaE2a97o8lvetc6QigEZkhzgE+R80bpWu5hHrRTRY674yP5qWl6jFPACWy561sWAjETFiMsc4qat6KvWzPi1CHV71DbuHjtwQSDxuP/X/NbX4cyD3ynH9K8VnrFb219I8KoqyDecDHPer5btY4nkLZA6DyaaQrHu5UiCQxAAjnA7UC7uz8nr/ehLi+RMBmBkc5Y1O1njmcMHyT05osVB0EO49K0o4NoHYeKjaRrgc81fcTKsec1cUZybOQ+tr1baycE8nivG7xzLIEHVjmu4/xG1RZbn0EfO3rXC2QMsxbqo6V0YkcmaXo0oIwsYXpipmnUAcUiOa6kcpA00cjQSrJGcMpyDUmB7VXsJPNDAA1FVEUPOZRkOzOSzHtx4/7qi1QM7mUErGpZgOCcdv70fcxLInnFBGT2gHhlBXP/BrJ/a79FPaEboZ4hhA8bT/3SqJgjJz6mM9vFKjm/kn7T1RUVBz1pbs/FOIs4YmpMi9BWJsVFcjNJRtU8VIHbwaTnI4FAyiQt+nrRNvq1xCoV2LqPPWh265NVPkUNJjjOUemdbpeuwzYUna/g1v21ykvGQeO9eXk9xkEeK0dO1ie0YCQmRP5FQ4tdHTHOpakd7HGpkZh5xSlgWVCGAIIwQax9O1iGQe1+PmtmC4RkySKz0zovWjL05DZtLACdsbcAnoKull9XlEYjyBxQeqP6dwz/pbBb7VpWVwksG6PBIH5fNJRfRV+zEuhJLOIkyF6MSOvxRC26RIXfnaCTmtdraK7QSR/mrE1KO4jlNuekoIDVLVDWydukcqA9STk0V+DCjIHzWZZ6ZqNq4kjnEqDrGy7Sf3roo2DwqZFaNzgYahCkjMazBU4ArM1DTwUORXXtEu3aV58+aydQi2qR2qmqMmzhJUmtHLQsQR281WPqq8tn2NEGHkGtrUEU5GOtc3d2gLbsdTxUoHaL5/q1mYF1dCB96uttYvL9f8A7ZJJUB6qD1rGt9NW6v0if8ucsB3r1TR7CC1tEXCqoHA6AUxpy9nLW2g3uqMHmnMPGCFGTXU6ToUNhEECbsD8zcmi5Lu2g9wZazr/AOq7O1Ul5I1Hktip0U2zYISFeGIx2Ncl9XfU8Wn27KrZkPCjPWue1/8AxEg2slofVc9NvQfvXneoancX07TTvuY/x9q2hFy7ObJlUeiepXkt3M80jbmckmiNLTbDnzzWMWLMPJNdHbR7IlHxXXBbOKTstHWkaQ45NQdvFbEDM+DgDmoE8ZzmmY4FV54pNjJdQRQJRfxZWQewgFhR/QZoHl7uQnsAKmStASW2s8e6R8/+oOP9qVZ+1T2pVz8X8i4/s9hHzUCDuzVhPGaYnpQbEGIIqDAkYxUjgNmkWAJxQBQ3Jqt15FXsAxzUGFAFJA7VW4q8pVTg0AQR3jbchIPxWlZ65NF7XyR8VmsORThOKlwTLhllHo321WK6QjOD80CdSmsZlSMjD/qz+WslgQfacVCRnKkHnByKzcWlo6I50+z0fQrrMYw3OK1J7dLmSBmA9jlif2/+a436VvlICueR0+a6/wDFxqv5qyT+Tof6DDHGOR2pmxwDg0Ab5Rnmh5dTVf1CnYtmpIVjQisHU7oAEZx5NVXOrKEJ3ZwOp6CuB136vT1GSyAmYfrP5R9vNNRc+iJSUNs3rqcHO7gGgJCDkkc9h4rjhr+oGTfJKHyeQVFbFhqX40f+Qhh+ZcU54pRRMMsZOjQR3tJ1mjAZh2PesfWvrXWZbp7ZDFFHGce1SSf3rawu3iuY17TzDO10oLJIfd/6mnipumLNyUbiC3H1Bq1wmx7xwD/TxWXMskrbppHc+WbNXFRn2/2qfphiCeniupQS6OOU5PtgS2xbvgVelog6gn7mitozUgBVqJFlUVrGGB2CtFX4odRxVq9KtKiWTYk96hnuaXX7VB+TjtTAYHcc0sc89KcDAqLOB060gJvgKSegFA2vKvIf1NmlfTEQ7M+5/wDamJ22qqO9JvYwAH/elRS2RKgk4J7UqzpjtHrZAA81B89+Pim9XJ6UxJLdMisyytuW44pjzV4TecjtVbggnAoAiqHk05A28ipKDjJp1G7rQBQQQag6jHzRDgbuBmq3SgAcjPaltOKuKHAFIKc89KAKPT56VFoviiSuaSr2NAA8Ej2sm9OtG/51MD7lJ+xqh4xjmqSmDwKhwizRZppVZonWiy49yH5XNB3mti2iMrRyzY7AAUPt99O6qylWXOeoo+nEf15nM6vr95qYMbERQf8A6k7/AHPesc1tavpT27GaFSYTzx2rIIroiklowlJt2yK7SRu6Z5xXffTg0uSALZhckYcP+b964HGOlThlkhcPE7I46FTisfIw/VjV0VCfF2ekXWm7Pdbtz/Qay7hQyvFMnXgq1Y9v9V38NuYyEdsYDt1FZZ1W+aYSvOznPRuhrmxePmWpM6P+iI+pae1pISmWhJ4Pj4NBBiOtdJa3sF/EY3ADke5G7/asXUbT8LcFBnYeVJ8V145v8ZdmOSC/KPRSr571NTVGD2pwWFbWYhac8VZih42OMmrDOv71SEWHpxUGwBzVRnY/lHFVPJk8kUNgWvLngVDOAWboKpMij9QquW6QIVGSamx0VNma4555rUiUBQMdKz7Jcnee9aAPGKI/IMdsZpUxHNKrEejYAXkU6g4wOKiXUnapzVnG35rlNSaYVeOtMVzzTgjikcdKAISKdoAp9pC0/IpbwRQBWRgZxURz1FXEZ4FM8ZxQBQVz1pYwfip7eKYjP2oEQxUtlOBT9/igCorjOagVBGKvZSe9Q20AD7CeR1FSVRjLVaoIbAFOyeBQBFY1ZSCAVPUVh6p9OK+ZbMhSeqHp+1b6ZVgCOKtIBpp0B5tdWk1o+2dCh+aoJUdxXoOr6ZDqMGyQYb9LeK4DVNMn0+cpIMr2aq5ioqLqDwaW5fNDCrBT5BRaJNpBUkEdCK0kvUv4Rb3JCyj/AMch6Z+aycU+Kl7HF0XhGDlGGCDgg9quWOqBIzH3nJxjNWCVhxitYshljIB15ptoz0qPrE/ppGU/0/zVWIc1U4HipGU90/motIrDpg0gBZelCkZbFETnmq4F3Pms32UGwDaoq9TVajiprWiJLWxmlUDnNKnYHoy+kr5U/wAVMOmfzfxSpVzGo5dAevFWCSPGc8/alSoAi0iD9X8VAPH/AFfxSpUAOJV67qRnXpnr8UqVAiLSKP1Utyn9Q/tSpUDH9gH5v4qBdSc7qVKgBb0A5b+KiJUz1/ilSoEL1Ez1/ipq6Dnd/FKlQAg0ZO4t/FT9RD3/AIpUqAH3JjrWZqsUEjKZAGXuCKVKgZg639PRBPxFiQM9UPFc20MkbEOuCPmlSpoQgPNWxwtICUGQKVKmIIh06eX8qj+9HQ6DdSDGUHjmlSpW0MAuoJLSdoJwA6HnBzUAAaVKtkyGMcYqiTGKVKhgBynmiLZQKVKoXY2FDFSGPNKlWhIzMM0qVKgZ/9k=">
            <a:extLst>
              <a:ext uri="{FF2B5EF4-FFF2-40B4-BE49-F238E27FC236}">
                <a16:creationId xmlns:a16="http://schemas.microsoft.com/office/drawing/2014/main" id="{17F3DF9A-A29A-491C-BDEB-B7B75BB09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 dirty="0">
              <a:latin typeface="Arial" panose="020B0604020202020204" pitchFamily="34" charset="0"/>
            </a:endParaRPr>
          </a:p>
        </p:txBody>
      </p:sp>
      <p:sp>
        <p:nvSpPr>
          <p:cNvPr id="5" name="5 Rectángulo redondeado">
            <a:extLst>
              <a:ext uri="{FF2B5EF4-FFF2-40B4-BE49-F238E27FC236}">
                <a16:creationId xmlns:a16="http://schemas.microsoft.com/office/drawing/2014/main" id="{CD5CB68F-823C-47A6-997A-0654A3F609CE}"/>
              </a:ext>
            </a:extLst>
          </p:cNvPr>
          <p:cNvSpPr/>
          <p:nvPr/>
        </p:nvSpPr>
        <p:spPr>
          <a:xfrm>
            <a:off x="214313" y="214313"/>
            <a:ext cx="8715375" cy="638333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4F81AFC-1D23-497F-BA96-2731B641D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634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5E42F1-13F2-7899-249A-75D569EC88E0}"/>
              </a:ext>
            </a:extLst>
          </p:cNvPr>
          <p:cNvSpPr txBox="1"/>
          <p:nvPr/>
        </p:nvSpPr>
        <p:spPr>
          <a:xfrm>
            <a:off x="460375" y="375028"/>
            <a:ext cx="821608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660" algn="ctr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</a:rPr>
              <a:t>POBLACIÓN OBJETIVO DE LA PROPUESTA</a:t>
            </a:r>
            <a:endParaRPr lang="es-MX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441D29D7-6B68-4369-05DA-86C74DEA0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56" y="5661250"/>
            <a:ext cx="1826685" cy="7260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904AA0-46A5-2C99-5492-D9B980375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23" y="1513036"/>
            <a:ext cx="6228184" cy="263359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B2CA788-8612-C1FB-8A5B-6D33B4E269B0}"/>
              </a:ext>
            </a:extLst>
          </p:cNvPr>
          <p:cNvSpPr txBox="1"/>
          <p:nvPr/>
        </p:nvSpPr>
        <p:spPr>
          <a:xfrm>
            <a:off x="460374" y="4428245"/>
            <a:ext cx="821608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660" algn="ctr">
              <a:lnSpc>
                <a:spcPct val="107000"/>
              </a:lnSpc>
              <a:spcAft>
                <a:spcPts val="800"/>
              </a:spcAft>
            </a:pPr>
            <a:r>
              <a:rPr lang="es-MX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Nujeres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</a:rPr>
              <a:t> privadas de la libertad</a:t>
            </a:r>
            <a:endParaRPr lang="es-MX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7597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HAAAAQUBAQEAAAAAAAAAAAAABAABAgMFBgcI/8QAORAAAgEDAwMDAgUCBgIBBQAAAQIDAAQRBRIhMUFREyJhBnEUMkKBoVKRBxUjscHRM2LhFiRDU5L/xAAZAQADAQEBAAAAAAAAAAAAAAAAAQIDBAX/xAAlEQACAgICAgEFAQEAAAAAAAAAAQIRAyESMQRBURMiMmFxBRT/2gAMAwEAAhEDEQA/AAlZByWFMbhAeDmmtdMMpDuTtrSFpAiYCClYA0UzyIRFGfuanDCxYtcDOO1F5RFwo/tUY23Ek0hklJ/SoUCoLI6nJGc1YWByMUlGBigBiZJATjAqlcx53jrV4cp9qouW3GgCQfpg8VcPy571noGzkHiiBL0zQANq0DPD6g6jmpaZL6sA80W7CeIqPFZFixtr1ojwCeKANcpg81HkHNXNgrmhnOSQM0AXDmrCMCh4w/GVbH2q4scYpWOmVODuzUt3ioEEtzUlUdKYi1T7a5b661NrSwFvE2Hm4JHiupAGMV51/iFMH1KOMH8i0AcpnNOM1OC3nnyIIZJMddiFsf2oqx0q8vJ/SSF1wcMzqQFobSBJvoHt4ZJ5ViiXc7HAArcVodIiMcRD3TD3v2T4FT1a3/8Ap+xiW2UmWckPMeuBjgeOtc8Jy3JNKLUt+ipJw17NA3Qzljk5omGVJUDIeO9YxbNW2E2yQqTwea3jLZk0bIxT4yOtUq2RmpgjIrUgrdiDiouAatlTnNDuSOKTAkjkECrA9UpT55osC0xo/VRUkgSPO0dRioK4AyelSW5jbgU9AYU8W2Zx4NKtGeFXlZvNKs+BVnrfqBV9o4FVCQyHngeKZSX5xhfFOzAdOlYGhP7CnIA6H9qiHBAFJjjrQBZkY6VF2PY1AOMUmIK5JoGOx4FVyYpbxjimCM7YAJJ7CldAlfRVjBFTXLH4olLC6Y5KbF8mtWx0oNGHVN2e5rN5Pg3hgb70ZMSOv5UY/tVFzpryTrMAVPjzW/f+taCMRwAhyQGPY+MUAbWe4z6rHn+PtWcskjWOCBGCFQMSyhj/AErRsUaIARET+1K302RVR2GGHtYDvWiluwGOahtvs0UYroAkafaFjhVM9WJqt4Y9v+o3urRkt2ZT/tQsunCUEktkdDS2PXszJozGc9R5qsY60c8TINj8gVnXIMQJUFgOw61tDJ6ZzZcPuJG8uBBbSS/0qTXkV/czalfPIQzySN7VAya9Evb/APFQS26W86swIy6EAUBoukW9iuVG6Y/mdhz+3gVc8iiZQxSmwj6EM2iRhbuJU9ViTzn+9eg5sr/bJIFLL06VyYjUptK5H2qJmmtQfSkAx0DVz8m+zvUVFJHXXujabqUHoXFvHIn9LDNcVrv+FcD7pdKne3PX039y/wDYrV0r6hSNtk8gMh65NdVb6kkqgZzmqjKuiJwUuz5517QNS0KYLfREIxwsq8q1ZkcpVwa+kda0m31WxlguIleNx0Irw36o+mp9EumXDNAT7H8fBreGS9M5MmLjtFNrMGUAmih5rEtZfTYBuK2Im3LkGuuLs5mqLy24VRMtWBulMx3CqJBwDmp9SKkUwKbGKQyu5O2E/PFZwlKt1o3UG2xKPJrKZvdUzexo0RcZApUGG4pUuTHR7QinbzUCMHFSG7bimUYGScmsSxKQOe9O59QZ6YqGKYmgCZUnpzTrFJKdqIWPgCj9MsxcAM7YTwO9bkMcMCkRqFx8VDn8HRDx29sxrbR5CoM52A9h1rXtbSC2XKqM+e9Ru7sLCx8UM1+PT6fvWTd9nXHGorSKNfvHit2EWPtRug6nHJbRkYPHSuX1q5MnAyeecDJoa0nMGCkjL5BU1N70aKKqmehXuLtFCqAqtuNCbUR+1cxZ63PM7JCwbacE5xV1xeXZQn2r+9DkmTxrR0gmjxgEcfNTSVQOua4Gw1KeKWUSlmYvkkmtiLW0P5n2cfqOKVicDpvxCHxioNOnOKwoNRW5fEOZAvXb0omRiEJbG4/pB4FNEtUWXDowJNZpQyvtiUsfiibBobm4aOV/amMg9zWlO1vbAsrIir1Papr2NGRHovqYacgeQKNi0u2QYVBnzU/x0ThjCskmf6FPNMr3xTctow8b2A/2zRodAT20byyhBwhxWXqNoPVib9LArj5rR0H8QjXK3wUSiVt4Xkc8/wCxoi/gWeF44iM53KR2YUhtHFNpCyStuYrIDkHxXTaSvp+mHlZiOKCyHUMRtccEeKvgyhVhnGetMTWjtrUqYgBWF9T6VBf2zrIgOQaLsLkmMAGr7k+pGc1r2jB9nz99QaLJp12yYJjzwaEsbhoz6bn7V6v9SaQt1G5Zec15TqVq9rcMgBBU8Vrjm7o5suOto0AQwyKcHAoG2n3ACjRyua6k7OZqhywFRLU5GRUCKYFWoIZIFK9Qaxs4PPWugHuUqaz722QIXztPb5qJK9jTAfV+KVR9NvFKoK0e3l8Dg0h2+apD+acy5xUFimlO8LGMt4FFRaZcMvqyHaOuO9PpLIty7MoLea6KMq644rNy9HVhwJrkzn7G+NoxhlBG3gEjqK0RqcR/WDxwBVl3DE2dyqazYfThndQFzmsTt/hdOZbqMqqlM/qbtQLj0SEeZ2yD0GK0ZbuLGAc/A5NDxR3F25e1RFUZUs5/4o/gm32yNjJbmMez3dCWHWp3noiFmwMAZp4NNudp9S4jDAnOE/8Ampy6P60ZWWZmBHI6Cnsm4mLZQMyCeGNWLc7lOM1ZcS3pUqYkU/PNHacIrPMCbzs4CjtU7qSQ5PokVI9nMO8jhpRE3qKcMAaJhWC6ZJG5Gwgg9qvaLbc5wQX6igry3a1lM0RIRvzY7fNIaZt2twkCbEwO1Rubw7eDWPvkTHqf/wBDoaaWbgDOKaZLRqaRp7ardMyzvEF4YocFq6IaPbWrq0m6UjnMjFq47R9XOnXDLtZt5GAvJzXZNFqFxDv3Rxhl75Yihggtpo4hgKMeKrOqI/VgBWJcqqlY7u7dnY7QkftH/dNdaWLKATKfUj7kZ3L/AH61DbSNsOKGSXGToI06dbu/u5Ld0KySYznrgAf8UXPYMknqRSBZD2HQ/cViW1wLWX1IVXceCSOtbVpPDdJuBAkA5XvUxkmbeT4OTD9y3ExdQXbLI0kbJk+7HOGoaK5CDD8of1rzWhqlxHDdEtIpDqAyk0CBHPJmNV3eRxn70OaToWLwss483pfLNCwv4x7VkGfvWxDOHXGcn4rj76xZF3Qou7+rFW/SuoSzXk1hdECVV3KfI71Sm06ZnPxYuLlCSdHQalsKHjJry76usxHKZCuM16ldIsagse/evM/rm6RiI0IJraHZ5+SuJxhPpSAj8prTtJA6eazJcbFUckjilZSmGXBPt8V2J0zgezYY85FUu5pB9/IqMhABzWhI3q7QSTwKDmladsnhR0FQmmDHGDgfzVfqjtUNjSLcUqp9SlSso9dCPu9xwKJABGPFQyDT5xWRaHJKnchww/miLPULiU4TAPQ5PShgGkcJGpZj0Aq4aJdtIrvGyqDljG+CfjisppdnX405LXo1o7aSQbribaD2Wqbm1sIpFO0sxPJz1rRsLCyeII6BmHUNyf5ofUfp6GVd0TSw9wY3PH7VNHW2ixDbJbuqRqMgjjvXLWYntppCrvExJLBTUxp2tG6aOO+VoF77AGNC3dsss4Rb6VZozhjkcHxjpWWRWrujv/zpyU3BQ5J9hrald20i+4yqcD5HzVs2sTNwkgQY8ZNAm3c3CLud8n2kefGKFu4CxbY5UtyHXFYfUl8nrrwPGUnJRt/Ary5ubd1uVmlPqHByBiuh0nVIr+3wxIlX8yt1rlnj1OaIwL6LqOhORn9qr0+efT7kNcgRugIcA5GK1vjTTPLeNZnOMo8Wto667iBw+OQRVcsSshV+QRQf+bRPEWKyEfCGpG/tnXImX9z0qzzWgQ/6ZML84/KT3FA3MXB2HB8dqNuLq1f/APKhI6EMKFmuIio965+DTJbMnfNBcJJtOUYH711TfXMMdsq4YsByNtczcXUa5DEGse7niySGFUo2ZudGxJqd7r2sQRWTelJv3Bn6AfNekw2F6bULLNFIdvuAUgGuZ+gLazWxeQhDK/LMRz9q6GTU5LI/6sbtb9BIBnH3pOkXG32AahY3MAMq2pMY6lWBxQIlaaESQ7o2xwe/7Vq65rsH+UMLeQGSX2rg+etZ+l2xayDyNsiCklj8DNc+SrpHueBklDC8mV/aujD1WN3ZJJXf0wcOFHurY0+7sZVUW7hSBjY3Boq50yS5kkOzbC2AgA7Y6mgH+l51YNGUYHoAcH+alKUfRply+P5kUnLibBIlG0VhLsg+rXuFIWOGPDntnbjFalroGoIuHlMSf+z5P7AVyf1P9HfUEhkltbw3MJJPoj2N/wBGtorn3o8nK4+Ly4vlarRf9UfWkMZMNu3qSDsp4H3Ned31/Peyl5Wxk9BTm2EE5guo3jkXhlPBB+1QuLZohvQ74z38V2xgl0eHPI5PY8Mm4EvjIHWh2ODxToe3XPajLmxMcKzIM4HvXxWm2Zj2kw2HecbRzVU87Stj8qdhVAckY7eBUjginehUNuKng1YHQ/8AkQffFUnrzUjyKQFxSA8gD+9KhjSp2Oj2Ldnin3HOT0qAcBqZnLflrIs0dGkUXvuxyOM12MBQgAjg152j+mwfdhhyK2tP+o4lAjuGCnz2NZyVOzswZFXE6m4tkbDLwexHagJb+e2YxPGZhg4K/wDIoi21Wzmj3eumR/7VKBEuHMnBB6fap/h0v9i09oJI8Dbu7jFYbfSQmvri5nkwskhZVTrit6e0jADYIYdGBwRQzXlzaOElX1Y+u9RyB8iokk/yNMOfJht43VmFe6WbS4SazlAli9wWZsqcfFA3hmlcyy2ux2IyY1yo/YV1f4mzvpdpKHI5zRa2sDcbRS4JijnnGfO3Zxn+WXN1D6lhc25A6nJBWhdP0SS6vmaWQyqhw0mMbj8V0Os6exnH4SQxSHG5l7j5o7TYBbRKntwPFSoRTOifm5skfuYE2npEgAHTrxWZcaZby3W8xIxC9SK6S6dQjEkYNZtrGXDSke1jx81VHHZh3OkQFT/pJ+4FY11otvk7Yx+1dZebnlMScEj3EfpFZ1zGUG0LwKYjhdQ0cDO1nX7MawbiwuEfGSwJrvr1MAkise4jVskLnHgVcZNGM8akdt9BaVbxaQrS/wCpIw5c/wDFb8LQqTAWGU7E1x/0peTegIIzhM9fFdra2kU8JSZAwPQnqP3rJs2SrRyeoaaupa2wt0EdtCu6ZwMDPj79KIFjeiJXjlklVciMcAYIIHFaF9pU1vdQWsc5/BzEsy/qJGMDPj/quitreKOJVK5wO5rNQuzqyZ7hGK6RJNixooAOFAJx14odtrSmROAvAFWzyRqpVMbuhPZRQErTbgIV2ReWOCfsK1S0cd0GKzMeTk1au0AhgKAE5jXGRnwKmjSS9zjxiiwas5P/ABB+n7XUbVp1RVnQZVwMGvKrcMsUsU/6DjOOle2/UYZLFyRxivGLxvSkuHHQsQR5FdGFu6OTPFVYDawLJdjGCo5rZNBaZGFVpB+rpRhBNdcVo5GZd7YhWMkXCnqPFDCE9jW2VyKzrm2aNwYlLKx6AZIqZRBMEMDeaiYmHerw5Bw3X5qZYFMjqO1TSHYGY3pUZkHkClRxCz1A7UGWNDz3qJ7V5PxQzma4IAyB5qyKx2nLcmsiwd5pZjhQQK1NA0yK4u83IDqoztPSoekijAq20uJLeUSR/uPNKVtaNMbSkmztYbSAKFEabf6Qoq9rP0wHt2KHwOn9qx9O1eOQgM2G8GtxJ0aLcT0FY0ejyvaKI7yUsY5UJx+paokbazsGKseFVu9GQKCKnPErrhlzQ9i0mDQWmIl3qrEfGapvEktoXkgJDKMhc8GpLLcRuETDJjOD1FDare+laO0qOoA5YDOKnVFbss0cXM6Ce8wjvzsPUDxWhcRLtLKcH4rLsPUubVJLdmVce0NzxTzPdxAhgH+xpegq2V3TmRlgXlm6/A71O4cW8IQcseFX5oa23xb5pdu88nJ6CqmkMh9eY8n8o8CmmTLsmzxwIQ53SNyxHUmsq9uCc4XHjPWjHVmJCDaOpNU/hgQSVy3zSsEjAuEkkJLdPFbv0fFbGCZZUUuW5zVUtmSpOKzt81hN6kfHkeaaE2a97o8lvetc6QigEZkhzgE+R80bpWu5hHrRTRY674yP5qWl6jFPACWy561sWAjETFiMsc4qat6KvWzPi1CHV71DbuHjtwQSDxuP/X/NbX4cyD3ynH9K8VnrFb219I8KoqyDecDHPer5btY4nkLZA6DyaaQrHu5UiCQxAAjnA7UC7uz8nr/ehLi+RMBmBkc5Y1O1njmcMHyT05osVB0EO49K0o4NoHYeKjaRrgc81fcTKsec1cUZybOQ+tr1baycE8nivG7xzLIEHVjmu4/xG1RZbn0EfO3rXC2QMsxbqo6V0YkcmaXo0oIwsYXpipmnUAcUiOa6kcpA00cjQSrJGcMpyDUmB7VXsJPNDAA1FVEUPOZRkOzOSzHtx4/7qi1QM7mUErGpZgOCcdv70fcxLInnFBGT2gHhlBXP/BrJ/a79FPaEboZ4hhA8bT/3SqJgjJz6mM9vFKjm/kn7T1RUVBz1pbs/FOIs4YmpMi9BWJsVFcjNJRtU8VIHbwaTnI4FAyiQt+nrRNvq1xCoV2LqPPWh265NVPkUNJjjOUemdbpeuwzYUna/g1v21ykvGQeO9eXk9xkEeK0dO1ie0YCQmRP5FQ4tdHTHOpakd7HGpkZh5xSlgWVCGAIIwQax9O1iGQe1+PmtmC4RkySKz0zovWjL05DZtLACdsbcAnoKull9XlEYjyBxQeqP6dwz/pbBb7VpWVwksG6PBIH5fNJRfRV+zEuhJLOIkyF6MSOvxRC26RIXfnaCTmtdraK7QSR/mrE1KO4jlNuekoIDVLVDWydukcqA9STk0V+DCjIHzWZZ6ZqNq4kjnEqDrGy7Sf3roo2DwqZFaNzgYahCkjMazBU4ArM1DTwUORXXtEu3aV58+aydQi2qR2qmqMmzhJUmtHLQsQR281WPqq8tn2NEGHkGtrUEU5GOtc3d2gLbsdTxUoHaL5/q1mYF1dCB96uttYvL9f8A7ZJJUB6qD1rGt9NW6v0if8ucsB3r1TR7CC1tEXCqoHA6AUxpy9nLW2g3uqMHmnMPGCFGTXU6ToUNhEECbsD8zcmi5Lu2g9wZazr/AOq7O1Ul5I1Hktip0U2zYISFeGIx2Ncl9XfU8Wn27KrZkPCjPWue1/8AxEg2slofVc9NvQfvXneoancX07TTvuY/x9q2hFy7ObJlUeiepXkt3M80jbmckmiNLTbDnzzWMWLMPJNdHbR7IlHxXXBbOKTstHWkaQ45NQdvFbEDM+DgDmoE8ZzmmY4FV54pNjJdQRQJRfxZWQewgFhR/QZoHl7uQnsAKmStASW2s8e6R8/+oOP9qVZ+1T2pVz8X8i4/s9hHzUCDuzVhPGaYnpQbEGIIqDAkYxUjgNmkWAJxQBQ3Jqt15FXsAxzUGFAFJA7VW4q8pVTg0AQR3jbchIPxWlZ65NF7XyR8VmsORThOKlwTLhllHo321WK6QjOD80CdSmsZlSMjD/qz+WslgQfacVCRnKkHnByKzcWlo6I50+z0fQrrMYw3OK1J7dLmSBmA9jlif2/+a436VvlICueR0+a6/wDFxqv5qyT+Tof6DDHGOR2pmxwDg0Ab5Rnmh5dTVf1CnYtmpIVjQisHU7oAEZx5NVXOrKEJ3ZwOp6CuB136vT1GSyAmYfrP5R9vNNRc+iJSUNs3rqcHO7gGgJCDkkc9h4rjhr+oGTfJKHyeQVFbFhqX40f+Qhh+ZcU54pRRMMsZOjQR3tJ1mjAZh2PesfWvrXWZbp7ZDFFHGce1SSf3rawu3iuY17TzDO10oLJIfd/6mnipumLNyUbiC3H1Bq1wmx7xwD/TxWXMskrbppHc+WbNXFRn2/2qfphiCeniupQS6OOU5PtgS2xbvgVelog6gn7mitozUgBVqJFlUVrGGB2CtFX4odRxVq9KtKiWTYk96hnuaXX7VB+TjtTAYHcc0sc89KcDAqLOB060gJvgKSegFA2vKvIf1NmlfTEQ7M+5/wDamJ22qqO9JvYwAH/elRS2RKgk4J7UqzpjtHrZAA81B89+Pim9XJ6UxJLdMisyytuW44pjzV4TecjtVbggnAoAiqHk05A28ipKDjJp1G7rQBQQQag6jHzRDgbuBmq3SgAcjPaltOKuKHAFIKc89KAKPT56VFoviiSuaSr2NAA8Ej2sm9OtG/51MD7lJ+xqh4xjmqSmDwKhwizRZppVZonWiy49yH5XNB3mti2iMrRyzY7AAUPt99O6qylWXOeoo+nEf15nM6vr95qYMbERQf8A6k7/AHPesc1tavpT27GaFSYTzx2rIIroiklowlJt2yK7SRu6Z5xXffTg0uSALZhckYcP+b964HGOlThlkhcPE7I46FTisfIw/VjV0VCfF2ekXWm7Pdbtz/Qay7hQyvFMnXgq1Y9v9V38NuYyEdsYDt1FZZ1W+aYSvOznPRuhrmxePmWpM6P+iI+pae1pISmWhJ4Pj4NBBiOtdJa3sF/EY3ADke5G7/asXUbT8LcFBnYeVJ8V145v8ZdmOSC/KPRSr571NTVGD2pwWFbWYhac8VZih42OMmrDOv71SEWHpxUGwBzVRnY/lHFVPJk8kUNgWvLngVDOAWboKpMij9QquW6QIVGSamx0VNma4555rUiUBQMdKz7Jcnee9aAPGKI/IMdsZpUxHNKrEejYAXkU6g4wOKiXUnapzVnG35rlNSaYVeOtMVzzTgjikcdKAISKdoAp9pC0/IpbwRQBWRgZxURz1FXEZ4FM8ZxQBQVz1pYwfip7eKYjP2oEQxUtlOBT9/igCorjOagVBGKvZSe9Q20AD7CeR1FSVRjLVaoIbAFOyeBQBFY1ZSCAVPUVh6p9OK+ZbMhSeqHp+1b6ZVgCOKtIBpp0B5tdWk1o+2dCh+aoJUdxXoOr6ZDqMGyQYb9LeK4DVNMn0+cpIMr2aq5ioqLqDwaW5fNDCrBT5BRaJNpBUkEdCK0kvUv4Rb3JCyj/AMch6Z+aycU+Kl7HF0XhGDlGGCDgg9quWOqBIzH3nJxjNWCVhxitYshljIB15ptoz0qPrE/ppGU/0/zVWIc1U4HipGU90/motIrDpg0gBZelCkZbFETnmq4F3Pms32UGwDaoq9TVajiprWiJLWxmlUDnNKnYHoy+kr5U/wAVMOmfzfxSpVzGo5dAevFWCSPGc8/alSoAi0iD9X8VAPH/AFfxSpUAOJV67qRnXpnr8UqVAiLSKP1Utyn9Q/tSpUDH9gH5v4qBdSc7qVKgBb0A5b+KiJUz1/ilSoEL1Ez1/ipq6Dnd/FKlQAg0ZO4t/FT9RD3/AIpUqAH3JjrWZqsUEjKZAGXuCKVKgZg639PRBPxFiQM9UPFc20MkbEOuCPmlSpoQgPNWxwtICUGQKVKmIIh06eX8qj+9HQ6DdSDGUHjmlSpW0MAuoJLSdoJwA6HnBzUAAaVKtkyGMcYqiTGKVKhgBynmiLZQKVKoXY2FDFSGPNKlWhIzMM0qVKgZ/9k=">
            <a:extLst>
              <a:ext uri="{FF2B5EF4-FFF2-40B4-BE49-F238E27FC236}">
                <a16:creationId xmlns:a16="http://schemas.microsoft.com/office/drawing/2014/main" id="{17F3DF9A-A29A-491C-BDEB-B7B75BB09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 dirty="0">
              <a:latin typeface="Arial" panose="020B0604020202020204" pitchFamily="34" charset="0"/>
            </a:endParaRPr>
          </a:p>
        </p:txBody>
      </p:sp>
      <p:sp>
        <p:nvSpPr>
          <p:cNvPr id="5" name="5 Rectángulo redondeado">
            <a:extLst>
              <a:ext uri="{FF2B5EF4-FFF2-40B4-BE49-F238E27FC236}">
                <a16:creationId xmlns:a16="http://schemas.microsoft.com/office/drawing/2014/main" id="{CD5CB68F-823C-47A6-997A-0654A3F609CE}"/>
              </a:ext>
            </a:extLst>
          </p:cNvPr>
          <p:cNvSpPr/>
          <p:nvPr/>
        </p:nvSpPr>
        <p:spPr>
          <a:xfrm>
            <a:off x="214313" y="214313"/>
            <a:ext cx="8715375" cy="638333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4F81AFC-1D23-497F-BA96-2731B641D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634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5E42F1-13F2-7899-249A-75D569EC88E0}"/>
              </a:ext>
            </a:extLst>
          </p:cNvPr>
          <p:cNvSpPr txBox="1"/>
          <p:nvPr/>
        </p:nvSpPr>
        <p:spPr>
          <a:xfrm>
            <a:off x="460375" y="375028"/>
            <a:ext cx="821608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660" algn="ctr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</a:rPr>
              <a:t>POBLACIÓN OBJETIVO DE LA PROPUESTA</a:t>
            </a:r>
            <a:endParaRPr lang="es-MX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441D29D7-6B68-4369-05DA-86C74DEA0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56" y="5661250"/>
            <a:ext cx="1826685" cy="726036"/>
          </a:xfrm>
          <a:prstGeom prst="rect">
            <a:avLst/>
          </a:prstGeom>
        </p:spPr>
      </p:pic>
      <p:pic>
        <p:nvPicPr>
          <p:cNvPr id="4" name="Imagen 3" descr="Un grupo de personas sentadas en una sala&#10;&#10;Descripción generada automáticamente">
            <a:extLst>
              <a:ext uri="{FF2B5EF4-FFF2-40B4-BE49-F238E27FC236}">
                <a16:creationId xmlns:a16="http://schemas.microsoft.com/office/drawing/2014/main" id="{670EA902-2715-30B4-885A-07FFFCFD73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7643"/>
          <a:stretch/>
        </p:blipFill>
        <p:spPr>
          <a:xfrm>
            <a:off x="559808" y="1957072"/>
            <a:ext cx="4018433" cy="2444186"/>
          </a:xfrm>
          <a:prstGeom prst="rect">
            <a:avLst/>
          </a:prstGeom>
        </p:spPr>
      </p:pic>
      <p:pic>
        <p:nvPicPr>
          <p:cNvPr id="7" name="Imagen 6" descr="Un grupo de personas sentadas en una sala&#10;&#10;Descripción generada automáticamente">
            <a:extLst>
              <a:ext uri="{FF2B5EF4-FFF2-40B4-BE49-F238E27FC236}">
                <a16:creationId xmlns:a16="http://schemas.microsoft.com/office/drawing/2014/main" id="{9EDAB79B-4ADA-5350-3CE5-C1E87902AD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8" t="-11821" r="-14414" b="-11821"/>
          <a:stretch/>
        </p:blipFill>
        <p:spPr>
          <a:xfrm>
            <a:off x="4737982" y="1572677"/>
            <a:ext cx="4283968" cy="321297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7D68D81-5B29-DB72-2416-DAD843FD7211}"/>
              </a:ext>
            </a:extLst>
          </p:cNvPr>
          <p:cNvSpPr txBox="1"/>
          <p:nvPr/>
        </p:nvSpPr>
        <p:spPr>
          <a:xfrm>
            <a:off x="460374" y="4428245"/>
            <a:ext cx="821608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660" algn="ctr">
              <a:lnSpc>
                <a:spcPct val="107000"/>
              </a:lnSpc>
              <a:spcAft>
                <a:spcPts val="800"/>
              </a:spcAft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</a:rPr>
              <a:t>Persona de </a:t>
            </a:r>
            <a:r>
              <a:rPr lang="es-MX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salu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</a:rPr>
              <a:t> penitenciario</a:t>
            </a:r>
            <a:endParaRPr lang="es-MX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2192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HAAAAQUBAQEAAAAAAAAAAAAABAABAgMFBgcI/8QAORAAAgEDAwMDAgUCBgIBBQAAAQIDAAQRBRIhMUFREyJhBnEUMkKBoVKRBxUjscHRM2LhFiRDU5L/xAAZAQADAQEBAAAAAAAAAAAAAAAAAQIDBAX/xAAlEQACAgICAgEFAQEAAAAAAAAAAQIRAyESMQRBURMiMmFxBRT/2gAMAwEAAhEDEQA/AAlZByWFMbhAeDmmtdMMpDuTtrSFpAiYCClYA0UzyIRFGfuanDCxYtcDOO1F5RFwo/tUY23Ek0hklJ/SoUCoLI6nJGc1YWByMUlGBigBiZJATjAqlcx53jrV4cp9qouW3GgCQfpg8VcPy571noGzkHiiBL0zQANq0DPD6g6jmpaZL6sA80W7CeIqPFZFixtr1ojwCeKANcpg81HkHNXNgrmhnOSQM0AXDmrCMCh4w/GVbH2q4scYpWOmVODuzUt3ioEEtzUlUdKYi1T7a5b661NrSwFvE2Hm4JHiupAGMV51/iFMH1KOMH8i0AcpnNOM1OC3nnyIIZJMddiFsf2oqx0q8vJ/SSF1wcMzqQFobSBJvoHt4ZJ5ViiXc7HAArcVodIiMcRD3TD3v2T4FT1a3/8Ap+xiW2UmWckPMeuBjgeOtc8Jy3JNKLUt+ipJw17NA3Qzljk5omGVJUDIeO9YxbNW2E2yQqTwea3jLZk0bIxT4yOtUq2RmpgjIrUgrdiDiouAatlTnNDuSOKTAkjkECrA9UpT55osC0xo/VRUkgSPO0dRioK4AyelSW5jbgU9AYU8W2Zx4NKtGeFXlZvNKs+BVnrfqBV9o4FVCQyHngeKZSX5xhfFOzAdOlYGhP7CnIA6H9qiHBAFJjjrQBZkY6VF2PY1AOMUmIK5JoGOx4FVyYpbxjimCM7YAJJ7CldAlfRVjBFTXLH4olLC6Y5KbF8mtWx0oNGHVN2e5rN5Pg3hgb70ZMSOv5UY/tVFzpryTrMAVPjzW/f+taCMRwAhyQGPY+MUAbWe4z6rHn+PtWcskjWOCBGCFQMSyhj/AErRsUaIARET+1K302RVR2GGHtYDvWiluwGOahtvs0UYroAkafaFjhVM9WJqt4Y9v+o3urRkt2ZT/tQsunCUEktkdDS2PXszJozGc9R5qsY60c8TINj8gVnXIMQJUFgOw61tDJ6ZzZcPuJG8uBBbSS/0qTXkV/czalfPIQzySN7VAya9Evb/APFQS26W86swIy6EAUBoukW9iuVG6Y/mdhz+3gVc8iiZQxSmwj6EM2iRhbuJU9ViTzn+9eg5sr/bJIFLL06VyYjUptK5H2qJmmtQfSkAx0DVz8m+zvUVFJHXXujabqUHoXFvHIn9LDNcVrv+FcD7pdKne3PX039y/wDYrV0r6hSNtk8gMh65NdVb6kkqgZzmqjKuiJwUuz5517QNS0KYLfREIxwsq8q1ZkcpVwa+kda0m31WxlguIleNx0Irw36o+mp9EumXDNAT7H8fBreGS9M5MmLjtFNrMGUAmih5rEtZfTYBuK2Im3LkGuuLs5mqLy24VRMtWBulMx3CqJBwDmp9SKkUwKbGKQyu5O2E/PFZwlKt1o3UG2xKPJrKZvdUzexo0RcZApUGG4pUuTHR7QinbzUCMHFSG7bimUYGScmsSxKQOe9O59QZ6YqGKYmgCZUnpzTrFJKdqIWPgCj9MsxcAM7YTwO9bkMcMCkRqFx8VDn8HRDx29sxrbR5CoM52A9h1rXtbSC2XKqM+e9Ru7sLCx8UM1+PT6fvWTd9nXHGorSKNfvHit2EWPtRug6nHJbRkYPHSuX1q5MnAyeecDJoa0nMGCkjL5BU1N70aKKqmehXuLtFCqAqtuNCbUR+1cxZ63PM7JCwbacE5xV1xeXZQn2r+9DkmTxrR0gmjxgEcfNTSVQOua4Gw1KeKWUSlmYvkkmtiLW0P5n2cfqOKVicDpvxCHxioNOnOKwoNRW5fEOZAvXb0omRiEJbG4/pB4FNEtUWXDowJNZpQyvtiUsfiibBobm4aOV/amMg9zWlO1vbAsrIir1Papr2NGRHovqYacgeQKNi0u2QYVBnzU/x0ThjCskmf6FPNMr3xTctow8b2A/2zRodAT20byyhBwhxWXqNoPVib9LArj5rR0H8QjXK3wUSiVt4Xkc8/wCxoi/gWeF44iM53KR2YUhtHFNpCyStuYrIDkHxXTaSvp+mHlZiOKCyHUMRtccEeKvgyhVhnGetMTWjtrUqYgBWF9T6VBf2zrIgOQaLsLkmMAGr7k+pGc1r2jB9nz99QaLJp12yYJjzwaEsbhoz6bn7V6v9SaQt1G5Zec15TqVq9rcMgBBU8Vrjm7o5suOto0AQwyKcHAoG2n3ACjRyua6k7OZqhywFRLU5GRUCKYFWoIZIFK9Qaxs4PPWugHuUqaz722QIXztPb5qJK9jTAfV+KVR9NvFKoK0e3l8Dg0h2+apD+acy5xUFimlO8LGMt4FFRaZcMvqyHaOuO9PpLIty7MoLea6KMq644rNy9HVhwJrkzn7G+NoxhlBG3gEjqK0RqcR/WDxwBVl3DE2dyqazYfThndQFzmsTt/hdOZbqMqqlM/qbtQLj0SEeZ2yD0GK0ZbuLGAc/A5NDxR3F25e1RFUZUs5/4o/gm32yNjJbmMez3dCWHWp3noiFmwMAZp4NNudp9S4jDAnOE/8Ampy6P60ZWWZmBHI6Cnsm4mLZQMyCeGNWLc7lOM1ZcS3pUqYkU/PNHacIrPMCbzs4CjtU7qSQ5PokVI9nMO8jhpRE3qKcMAaJhWC6ZJG5Gwgg9qvaLbc5wQX6igry3a1lM0RIRvzY7fNIaZt2twkCbEwO1Rubw7eDWPvkTHqf/wBDoaaWbgDOKaZLRqaRp7ardMyzvEF4YocFq6IaPbWrq0m6UjnMjFq47R9XOnXDLtZt5GAvJzXZNFqFxDv3Rxhl75Yihggtpo4hgKMeKrOqI/VgBWJcqqlY7u7dnY7QkftH/dNdaWLKATKfUj7kZ3L/AH61DbSNsOKGSXGToI06dbu/u5Ld0KySYznrgAf8UXPYMknqRSBZD2HQ/cViW1wLWX1IVXceCSOtbVpPDdJuBAkA5XvUxkmbeT4OTD9y3ExdQXbLI0kbJk+7HOGoaK5CDD8of1rzWhqlxHDdEtIpDqAyk0CBHPJmNV3eRxn70OaToWLwss483pfLNCwv4x7VkGfvWxDOHXGcn4rj76xZF3Qou7+rFW/SuoSzXk1hdECVV3KfI71Sm06ZnPxYuLlCSdHQalsKHjJry76usxHKZCuM16ldIsagse/evM/rm6RiI0IJraHZ5+SuJxhPpSAj8prTtJA6eazJcbFUckjilZSmGXBPt8V2J0zgezYY85FUu5pB9/IqMhABzWhI3q7QSTwKDmladsnhR0FQmmDHGDgfzVfqjtUNjSLcUqp9SlSso9dCPu9xwKJABGPFQyDT5xWRaHJKnchww/miLPULiU4TAPQ5PShgGkcJGpZj0Aq4aJdtIrvGyqDljG+CfjisppdnX405LXo1o7aSQbribaD2Wqbm1sIpFO0sxPJz1rRsLCyeII6BmHUNyf5ofUfp6GVd0TSw9wY3PH7VNHW2ixDbJbuqRqMgjjvXLWYntppCrvExJLBTUxp2tG6aOO+VoF77AGNC3dsss4Rb6VZozhjkcHxjpWWRWrujv/zpyU3BQ5J9hrald20i+4yqcD5HzVs2sTNwkgQY8ZNAm3c3CLud8n2kefGKFu4CxbY5UtyHXFYfUl8nrrwPGUnJRt/Ary5ubd1uVmlPqHByBiuh0nVIr+3wxIlX8yt1rlnj1OaIwL6LqOhORn9qr0+efT7kNcgRugIcA5GK1vjTTPLeNZnOMo8Wto667iBw+OQRVcsSshV+QRQf+bRPEWKyEfCGpG/tnXImX9z0qzzWgQ/6ZML84/KT3FA3MXB2HB8dqNuLq1f/APKhI6EMKFmuIio965+DTJbMnfNBcJJtOUYH711TfXMMdsq4YsByNtczcXUa5DEGse7niySGFUo2ZudGxJqd7r2sQRWTelJv3Bn6AfNekw2F6bULLNFIdvuAUgGuZ+gLazWxeQhDK/LMRz9q6GTU5LI/6sbtb9BIBnH3pOkXG32AahY3MAMq2pMY6lWBxQIlaaESQ7o2xwe/7Vq65rsH+UMLeQGSX2rg+etZ+l2xayDyNsiCklj8DNc+SrpHueBklDC8mV/aujD1WN3ZJJXf0wcOFHurY0+7sZVUW7hSBjY3Boq50yS5kkOzbC2AgA7Y6mgH+l51YNGUYHoAcH+alKUfRply+P5kUnLibBIlG0VhLsg+rXuFIWOGPDntnbjFalroGoIuHlMSf+z5P7AVyf1P9HfUEhkltbw3MJJPoj2N/wBGtorn3o8nK4+Ly4vlarRf9UfWkMZMNu3qSDsp4H3Ned31/Peyl5Wxk9BTm2EE5guo3jkXhlPBB+1QuLZohvQ74z38V2xgl0eHPI5PY8Mm4EvjIHWh2ODxToe3XPajLmxMcKzIM4HvXxWm2Zj2kw2HecbRzVU87Stj8qdhVAckY7eBUjginehUNuKng1YHQ/8AkQffFUnrzUjyKQFxSA8gD+9KhjSp2Oj2Ldnin3HOT0qAcBqZnLflrIs0dGkUXvuxyOM12MBQgAjg152j+mwfdhhyK2tP+o4lAjuGCnz2NZyVOzswZFXE6m4tkbDLwexHagJb+e2YxPGZhg4K/wDIoi21Wzmj3eumR/7VKBEuHMnBB6fap/h0v9i09oJI8Dbu7jFYbfSQmvri5nkwskhZVTrit6e0jADYIYdGBwRQzXlzaOElX1Y+u9RyB8iokk/yNMOfJht43VmFe6WbS4SazlAli9wWZsqcfFA3hmlcyy2ux2IyY1yo/YV1f4mzvpdpKHI5zRa2sDcbRS4JijnnGfO3Zxn+WXN1D6lhc25A6nJBWhdP0SS6vmaWQyqhw0mMbj8V0Os6exnH4SQxSHG5l7j5o7TYBbRKntwPFSoRTOifm5skfuYE2npEgAHTrxWZcaZby3W8xIxC9SK6S6dQjEkYNZtrGXDSke1jx81VHHZh3OkQFT/pJ+4FY11otvk7Yx+1dZebnlMScEj3EfpFZ1zGUG0LwKYjhdQ0cDO1nX7MawbiwuEfGSwJrvr1MAkise4jVskLnHgVcZNGM8akdt9BaVbxaQrS/wCpIw5c/wDFb8LQqTAWGU7E1x/0peTegIIzhM9fFdra2kU8JSZAwPQnqP3rJs2SrRyeoaaupa2wt0EdtCu6ZwMDPj79KIFjeiJXjlklVciMcAYIIHFaF9pU1vdQWsc5/BzEsy/qJGMDPj/quitreKOJVK5wO5rNQuzqyZ7hGK6RJNixooAOFAJx14odtrSmROAvAFWzyRqpVMbuhPZRQErTbgIV2ReWOCfsK1S0cd0GKzMeTk1au0AhgKAE5jXGRnwKmjSS9zjxiiwas5P/ABB+n7XUbVp1RVnQZVwMGvKrcMsUsU/6DjOOle2/UYZLFyRxivGLxvSkuHHQsQR5FdGFu6OTPFVYDawLJdjGCo5rZNBaZGFVpB+rpRhBNdcVo5GZd7YhWMkXCnqPFDCE9jW2VyKzrm2aNwYlLKx6AZIqZRBMEMDeaiYmHerw5Bw3X5qZYFMjqO1TSHYGY3pUZkHkClRxCz1A7UGWNDz3qJ7V5PxQzma4IAyB5qyKx2nLcmsiwd5pZjhQQK1NA0yK4u83IDqoztPSoekijAq20uJLeUSR/uPNKVtaNMbSkmztYbSAKFEabf6Qoq9rP0wHt2KHwOn9qx9O1eOQgM2G8GtxJ0aLcT0FY0ejyvaKI7yUsY5UJx+paokbazsGKseFVu9GQKCKnPErrhlzQ9i0mDQWmIl3qrEfGapvEktoXkgJDKMhc8GpLLcRuETDJjOD1FDare+laO0qOoA5YDOKnVFbss0cXM6Ce8wjvzsPUDxWhcRLtLKcH4rLsPUubVJLdmVce0NzxTzPdxAhgH+xpegq2V3TmRlgXlm6/A71O4cW8IQcseFX5oa23xb5pdu88nJ6CqmkMh9eY8n8o8CmmTLsmzxwIQ53SNyxHUmsq9uCc4XHjPWjHVmJCDaOpNU/hgQSVy3zSsEjAuEkkJLdPFbv0fFbGCZZUUuW5zVUtmSpOKzt81hN6kfHkeaaE2a97o8lvetc6QigEZkhzgE+R80bpWu5hHrRTRY674yP5qWl6jFPACWy561sWAjETFiMsc4qat6KvWzPi1CHV71DbuHjtwQSDxuP/X/NbX4cyD3ynH9K8VnrFb219I8KoqyDecDHPer5btY4nkLZA6DyaaQrHu5UiCQxAAjnA7UC7uz8nr/ehLi+RMBmBkc5Y1O1njmcMHyT05osVB0EO49K0o4NoHYeKjaRrgc81fcTKsec1cUZybOQ+tr1baycE8nivG7xzLIEHVjmu4/xG1RZbn0EfO3rXC2QMsxbqo6V0YkcmaXo0oIwsYXpipmnUAcUiOa6kcpA00cjQSrJGcMpyDUmB7VXsJPNDAA1FVEUPOZRkOzOSzHtx4/7qi1QM7mUErGpZgOCcdv70fcxLInnFBGT2gHhlBXP/BrJ/a79FPaEboZ4hhA8bT/3SqJgjJz6mM9vFKjm/kn7T1RUVBz1pbs/FOIs4YmpMi9BWJsVFcjNJRtU8VIHbwaTnI4FAyiQt+nrRNvq1xCoV2LqPPWh265NVPkUNJjjOUemdbpeuwzYUna/g1v21ykvGQeO9eXk9xkEeK0dO1ie0YCQmRP5FQ4tdHTHOpakd7HGpkZh5xSlgWVCGAIIwQax9O1iGQe1+PmtmC4RkySKz0zovWjL05DZtLACdsbcAnoKull9XlEYjyBxQeqP6dwz/pbBb7VpWVwksG6PBIH5fNJRfRV+zEuhJLOIkyF6MSOvxRC26RIXfnaCTmtdraK7QSR/mrE1KO4jlNuekoIDVLVDWydukcqA9STk0V+DCjIHzWZZ6ZqNq4kjnEqDrGy7Sf3roo2DwqZFaNzgYahCkjMazBU4ArM1DTwUORXXtEu3aV58+aydQi2qR2qmqMmzhJUmtHLQsQR281WPqq8tn2NEGHkGtrUEU5GOtc3d2gLbsdTxUoHaL5/q1mYF1dCB96uttYvL9f8A7ZJJUB6qD1rGt9NW6v0if8ucsB3r1TR7CC1tEXCqoHA6AUxpy9nLW2g3uqMHmnMPGCFGTXU6ToUNhEECbsD8zcmi5Lu2g9wZazr/AOq7O1Ul5I1Hktip0U2zYISFeGIx2Ncl9XfU8Wn27KrZkPCjPWue1/8AxEg2slofVc9NvQfvXneoancX07TTvuY/x9q2hFy7ObJlUeiepXkt3M80jbmckmiNLTbDnzzWMWLMPJNdHbR7IlHxXXBbOKTstHWkaQ45NQdvFbEDM+DgDmoE8ZzmmY4FV54pNjJdQRQJRfxZWQewgFhR/QZoHl7uQnsAKmStASW2s8e6R8/+oOP9qVZ+1T2pVz8X8i4/s9hHzUCDuzVhPGaYnpQbEGIIqDAkYxUjgNmkWAJxQBQ3Jqt15FXsAxzUGFAFJA7VW4q8pVTg0AQR3jbchIPxWlZ65NF7XyR8VmsORThOKlwTLhllHo321WK6QjOD80CdSmsZlSMjD/qz+WslgQfacVCRnKkHnByKzcWlo6I50+z0fQrrMYw3OK1J7dLmSBmA9jlif2/+a436VvlICueR0+a6/wDFxqv5qyT+Tof6DDHGOR2pmxwDg0Ab5Rnmh5dTVf1CnYtmpIVjQisHU7oAEZx5NVXOrKEJ3ZwOp6CuB136vT1GSyAmYfrP5R9vNNRc+iJSUNs3rqcHO7gGgJCDkkc9h4rjhr+oGTfJKHyeQVFbFhqX40f+Qhh+ZcU54pRRMMsZOjQR3tJ1mjAZh2PesfWvrXWZbp7ZDFFHGce1SSf3rawu3iuY17TzDO10oLJIfd/6mnipumLNyUbiC3H1Bq1wmx7xwD/TxWXMskrbppHc+WbNXFRn2/2qfphiCeniupQS6OOU5PtgS2xbvgVelog6gn7mitozUgBVqJFlUVrGGB2CtFX4odRxVq9KtKiWTYk96hnuaXX7VB+TjtTAYHcc0sc89KcDAqLOB060gJvgKSegFA2vKvIf1NmlfTEQ7M+5/wDamJ22qqO9JvYwAH/elRS2RKgk4J7UqzpjtHrZAA81B89+Pim9XJ6UxJLdMisyytuW44pjzV4TecjtVbggnAoAiqHk05A28ipKDjJp1G7rQBQQQag6jHzRDgbuBmq3SgAcjPaltOKuKHAFIKc89KAKPT56VFoviiSuaSr2NAA8Ej2sm9OtG/51MD7lJ+xqh4xjmqSmDwKhwizRZppVZonWiy49yH5XNB3mti2iMrRyzY7AAUPt99O6qylWXOeoo+nEf15nM6vr95qYMbERQf8A6k7/AHPesc1tavpT27GaFSYTzx2rIIroiklowlJt2yK7SRu6Z5xXffTg0uSALZhckYcP+b964HGOlThlkhcPE7I46FTisfIw/VjV0VCfF2ekXWm7Pdbtz/Qay7hQyvFMnXgq1Y9v9V38NuYyEdsYDt1FZZ1W+aYSvOznPRuhrmxePmWpM6P+iI+pae1pISmWhJ4Pj4NBBiOtdJa3sF/EY3ADke5G7/asXUbT8LcFBnYeVJ8V145v8ZdmOSC/KPRSr571NTVGD2pwWFbWYhac8VZih42OMmrDOv71SEWHpxUGwBzVRnY/lHFVPJk8kUNgWvLngVDOAWboKpMij9QquW6QIVGSamx0VNma4555rUiUBQMdKz7Jcnee9aAPGKI/IMdsZpUxHNKrEejYAXkU6g4wOKiXUnapzVnG35rlNSaYVeOtMVzzTgjikcdKAISKdoAp9pC0/IpbwRQBWRgZxURz1FXEZ4FM8ZxQBQVz1pYwfip7eKYjP2oEQxUtlOBT9/igCorjOagVBGKvZSe9Q20AD7CeR1FSVRjLVaoIbAFOyeBQBFY1ZSCAVPUVh6p9OK+ZbMhSeqHp+1b6ZVgCOKtIBpp0B5tdWk1o+2dCh+aoJUdxXoOr6ZDqMGyQYb9LeK4DVNMn0+cpIMr2aq5ioqLqDwaW5fNDCrBT5BRaJNpBUkEdCK0kvUv4Rb3JCyj/AMch6Z+aycU+Kl7HF0XhGDlGGCDgg9quWOqBIzH3nJxjNWCVhxitYshljIB15ptoz0qPrE/ppGU/0/zVWIc1U4HipGU90/motIrDpg0gBZelCkZbFETnmq4F3Pms32UGwDaoq9TVajiprWiJLWxmlUDnNKnYHoy+kr5U/wAVMOmfzfxSpVzGo5dAevFWCSPGc8/alSoAi0iD9X8VAPH/AFfxSpUAOJV67qRnXpnr8UqVAiLSKP1Utyn9Q/tSpUDH9gH5v4qBdSc7qVKgBb0A5b+KiJUz1/ilSoEL1Ez1/ipq6Dnd/FKlQAg0ZO4t/FT9RD3/AIpUqAH3JjrWZqsUEjKZAGXuCKVKgZg639PRBPxFiQM9UPFc20MkbEOuCPmlSpoQgPNWxwtICUGQKVKmIIh06eX8qj+9HQ6DdSDGUHjmlSpW0MAuoJLSdoJwA6HnBzUAAaVKtkyGMcYqiTGKVKhgBynmiLZQKVKoXY2FDFSGPNKlWhIzMM0qVKgZ/9k=">
            <a:extLst>
              <a:ext uri="{FF2B5EF4-FFF2-40B4-BE49-F238E27FC236}">
                <a16:creationId xmlns:a16="http://schemas.microsoft.com/office/drawing/2014/main" id="{17F3DF9A-A29A-491C-BDEB-B7B75BB09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 dirty="0">
              <a:latin typeface="Arial" panose="020B0604020202020204" pitchFamily="34" charset="0"/>
            </a:endParaRPr>
          </a:p>
        </p:txBody>
      </p:sp>
      <p:sp>
        <p:nvSpPr>
          <p:cNvPr id="5" name="5 Rectángulo redondeado">
            <a:extLst>
              <a:ext uri="{FF2B5EF4-FFF2-40B4-BE49-F238E27FC236}">
                <a16:creationId xmlns:a16="http://schemas.microsoft.com/office/drawing/2014/main" id="{CD5CB68F-823C-47A6-997A-0654A3F609CE}"/>
              </a:ext>
            </a:extLst>
          </p:cNvPr>
          <p:cNvSpPr/>
          <p:nvPr/>
        </p:nvSpPr>
        <p:spPr>
          <a:xfrm>
            <a:off x="214313" y="214313"/>
            <a:ext cx="8715375" cy="638333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4F81AFC-1D23-497F-BA96-2731B641D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634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5E42F1-13F2-7899-249A-75D569EC88E0}"/>
              </a:ext>
            </a:extLst>
          </p:cNvPr>
          <p:cNvSpPr txBox="1"/>
          <p:nvPr/>
        </p:nvSpPr>
        <p:spPr>
          <a:xfrm>
            <a:off x="460375" y="375028"/>
            <a:ext cx="821608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660" algn="ctr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 err="1">
                <a:latin typeface="Calibri" panose="020F0502020204030204" pitchFamily="34" charset="0"/>
                <a:ea typeface="Calibri" panose="020F0502020204030204" pitchFamily="34" charset="0"/>
              </a:rPr>
              <a:t>DESCRIPCION</a:t>
            </a: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</a:rPr>
              <a:t> DE LOS CONTENIDOS</a:t>
            </a:r>
            <a:endParaRPr lang="es-MX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F0C293E-1073-DDE2-5B0B-EBD18AF19621}"/>
              </a:ext>
            </a:extLst>
          </p:cNvPr>
          <p:cNvSpPr txBox="1"/>
          <p:nvPr/>
        </p:nvSpPr>
        <p:spPr>
          <a:xfrm>
            <a:off x="643979" y="1520785"/>
            <a:ext cx="784887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5"/>
              </a:spcBef>
              <a:buFont typeface="+mj-lt"/>
              <a:buAutoNum type="arabicPeriod"/>
            </a:pPr>
            <a:r>
              <a:rPr lang="es-ES" sz="22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es la COVID-19?</a:t>
            </a:r>
            <a:endParaRPr lang="es-MX" sz="2200" b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5"/>
              </a:spcBef>
              <a:buFont typeface="+mj-lt"/>
              <a:buAutoNum type="arabicPeriod"/>
            </a:pPr>
            <a:r>
              <a:rPr lang="es-ES" sz="22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Mitos y estereotipos de la COVID-19 en el contexto mexicano.</a:t>
            </a:r>
            <a:endParaRPr lang="es-MX" sz="2200" b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5"/>
              </a:spcBef>
              <a:buFont typeface="+mj-lt"/>
              <a:buAutoNum type="arabicPeriod"/>
            </a:pPr>
            <a:r>
              <a:rPr lang="es-ES" sz="22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que se han hecho los Centros Preventivos y de Readaptación Social del Estado de México</a:t>
            </a:r>
            <a:endParaRPr lang="es-MX" sz="2200" b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5"/>
              </a:spcBef>
              <a:buFont typeface="+mj-lt"/>
              <a:buAutoNum type="arabicPeriod"/>
            </a:pPr>
            <a:r>
              <a:rPr lang="es-MX" sz="22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Conociendo la guía:  “Orientaciones para la aplicación de medidas de salud pública no farmacológicas en grupos de población en situación de vulnerabilidad en el contexto de la COVID-19”.</a:t>
            </a:r>
            <a:endParaRPr lang="es-MX" sz="2200" b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5"/>
              </a:spcBef>
              <a:buFont typeface="+mj-lt"/>
              <a:buAutoNum type="arabicPeriod"/>
            </a:pPr>
            <a:r>
              <a:rPr lang="es-MX" sz="22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Recomendaciones de los beneficiarios para fortalecer las orientaciones que vienen en la guía para prevención del COVID-19 en el Estado de México.</a:t>
            </a:r>
            <a:endParaRPr lang="es-MX" sz="2200" b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4675F3EC-189C-6A53-ECFB-A5AC119FF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56" y="5661250"/>
            <a:ext cx="1826685" cy="7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910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HAAAAQUBAQEAAAAAAAAAAAAABAABAgMFBgcI/8QAORAAAgEDAwMDAgUCBgIBBQAAAQIDAAQRBRIhMUFREyJhBnEUMkKBoVKRBxUjscHRM2LhFiRDU5L/xAAZAQADAQEBAAAAAAAAAAAAAAAAAQIDBAX/xAAlEQACAgICAgEFAQEAAAAAAAAAAQIRAyESMQRBURMiMmFxBRT/2gAMAwEAAhEDEQA/AAlZByWFMbhAeDmmtdMMpDuTtrSFpAiYCClYA0UzyIRFGfuanDCxYtcDOO1F5RFwo/tUY23Ek0hklJ/SoUCoLI6nJGc1YWByMUlGBigBiZJATjAqlcx53jrV4cp9qouW3GgCQfpg8VcPy571noGzkHiiBL0zQANq0DPD6g6jmpaZL6sA80W7CeIqPFZFixtr1ojwCeKANcpg81HkHNXNgrmhnOSQM0AXDmrCMCh4w/GVbH2q4scYpWOmVODuzUt3ioEEtzUlUdKYi1T7a5b661NrSwFvE2Hm4JHiupAGMV51/iFMH1KOMH8i0AcpnNOM1OC3nnyIIZJMddiFsf2oqx0q8vJ/SSF1wcMzqQFobSBJvoHt4ZJ5ViiXc7HAArcVodIiMcRD3TD3v2T4FT1a3/8Ap+xiW2UmWckPMeuBjgeOtc8Jy3JNKLUt+ipJw17NA3Qzljk5omGVJUDIeO9YxbNW2E2yQqTwea3jLZk0bIxT4yOtUq2RmpgjIrUgrdiDiouAatlTnNDuSOKTAkjkECrA9UpT55osC0xo/VRUkgSPO0dRioK4AyelSW5jbgU9AYU8W2Zx4NKtGeFXlZvNKs+BVnrfqBV9o4FVCQyHngeKZSX5xhfFOzAdOlYGhP7CnIA6H9qiHBAFJjjrQBZkY6VF2PY1AOMUmIK5JoGOx4FVyYpbxjimCM7YAJJ7CldAlfRVjBFTXLH4olLC6Y5KbF8mtWx0oNGHVN2e5rN5Pg3hgb70ZMSOv5UY/tVFzpryTrMAVPjzW/f+taCMRwAhyQGPY+MUAbWe4z6rHn+PtWcskjWOCBGCFQMSyhj/AErRsUaIARET+1K302RVR2GGHtYDvWiluwGOahtvs0UYroAkafaFjhVM9WJqt4Y9v+o3urRkt2ZT/tQsunCUEktkdDS2PXszJozGc9R5qsY60c8TINj8gVnXIMQJUFgOw61tDJ6ZzZcPuJG8uBBbSS/0qTXkV/czalfPIQzySN7VAya9Evb/APFQS26W86swIy6EAUBoukW9iuVG6Y/mdhz+3gVc8iiZQxSmwj6EM2iRhbuJU9ViTzn+9eg5sr/bJIFLL06VyYjUptK5H2qJmmtQfSkAx0DVz8m+zvUVFJHXXujabqUHoXFvHIn9LDNcVrv+FcD7pdKne3PX039y/wDYrV0r6hSNtk8gMh65NdVb6kkqgZzmqjKuiJwUuz5517QNS0KYLfREIxwsq8q1ZkcpVwa+kda0m31WxlguIleNx0Irw36o+mp9EumXDNAT7H8fBreGS9M5MmLjtFNrMGUAmih5rEtZfTYBuK2Im3LkGuuLs5mqLy24VRMtWBulMx3CqJBwDmp9SKkUwKbGKQyu5O2E/PFZwlKt1o3UG2xKPJrKZvdUzexo0RcZApUGG4pUuTHR7QinbzUCMHFSG7bimUYGScmsSxKQOe9O59QZ6YqGKYmgCZUnpzTrFJKdqIWPgCj9MsxcAM7YTwO9bkMcMCkRqFx8VDn8HRDx29sxrbR5CoM52A9h1rXtbSC2XKqM+e9Ru7sLCx8UM1+PT6fvWTd9nXHGorSKNfvHit2EWPtRug6nHJbRkYPHSuX1q5MnAyeecDJoa0nMGCkjL5BU1N70aKKqmehXuLtFCqAqtuNCbUR+1cxZ63PM7JCwbacE5xV1xeXZQn2r+9DkmTxrR0gmjxgEcfNTSVQOua4Gw1KeKWUSlmYvkkmtiLW0P5n2cfqOKVicDpvxCHxioNOnOKwoNRW5fEOZAvXb0omRiEJbG4/pB4FNEtUWXDowJNZpQyvtiUsfiibBobm4aOV/amMg9zWlO1vbAsrIir1Papr2NGRHovqYacgeQKNi0u2QYVBnzU/x0ThjCskmf6FPNMr3xTctow8b2A/2zRodAT20byyhBwhxWXqNoPVib9LArj5rR0H8QjXK3wUSiVt4Xkc8/wCxoi/gWeF44iM53KR2YUhtHFNpCyStuYrIDkHxXTaSvp+mHlZiOKCyHUMRtccEeKvgyhVhnGetMTWjtrUqYgBWF9T6VBf2zrIgOQaLsLkmMAGr7k+pGc1r2jB9nz99QaLJp12yYJjzwaEsbhoz6bn7V6v9SaQt1G5Zec15TqVq9rcMgBBU8Vrjm7o5suOto0AQwyKcHAoG2n3ACjRyua6k7OZqhywFRLU5GRUCKYFWoIZIFK9Qaxs4PPWugHuUqaz722QIXztPb5qJK9jTAfV+KVR9NvFKoK0e3l8Dg0h2+apD+acy5xUFimlO8LGMt4FFRaZcMvqyHaOuO9PpLIty7MoLea6KMq644rNy9HVhwJrkzn7G+NoxhlBG3gEjqK0RqcR/WDxwBVl3DE2dyqazYfThndQFzmsTt/hdOZbqMqqlM/qbtQLj0SEeZ2yD0GK0ZbuLGAc/A5NDxR3F25e1RFUZUs5/4o/gm32yNjJbmMez3dCWHWp3noiFmwMAZp4NNudp9S4jDAnOE/8Ampy6P60ZWWZmBHI6Cnsm4mLZQMyCeGNWLc7lOM1ZcS3pUqYkU/PNHacIrPMCbzs4CjtU7qSQ5PokVI9nMO8jhpRE3qKcMAaJhWC6ZJG5Gwgg9qvaLbc5wQX6igry3a1lM0RIRvzY7fNIaZt2twkCbEwO1Rubw7eDWPvkTHqf/wBDoaaWbgDOKaZLRqaRp7ardMyzvEF4YocFq6IaPbWrq0m6UjnMjFq47R9XOnXDLtZt5GAvJzXZNFqFxDv3Rxhl75Yihggtpo4hgKMeKrOqI/VgBWJcqqlY7u7dnY7QkftH/dNdaWLKATKfUj7kZ3L/AH61DbSNsOKGSXGToI06dbu/u5Ld0KySYznrgAf8UXPYMknqRSBZD2HQ/cViW1wLWX1IVXceCSOtbVpPDdJuBAkA5XvUxkmbeT4OTD9y3ExdQXbLI0kbJk+7HOGoaK5CDD8of1rzWhqlxHDdEtIpDqAyk0CBHPJmNV3eRxn70OaToWLwss483pfLNCwv4x7VkGfvWxDOHXGcn4rj76xZF3Qou7+rFW/SuoSzXk1hdECVV3KfI71Sm06ZnPxYuLlCSdHQalsKHjJry76usxHKZCuM16ldIsagse/evM/rm6RiI0IJraHZ5+SuJxhPpSAj8prTtJA6eazJcbFUckjilZSmGXBPt8V2J0zgezYY85FUu5pB9/IqMhABzWhI3q7QSTwKDmladsnhR0FQmmDHGDgfzVfqjtUNjSLcUqp9SlSso9dCPu9xwKJABGPFQyDT5xWRaHJKnchww/miLPULiU4TAPQ5PShgGkcJGpZj0Aq4aJdtIrvGyqDljG+CfjisppdnX405LXo1o7aSQbribaD2Wqbm1sIpFO0sxPJz1rRsLCyeII6BmHUNyf5ofUfp6GVd0TSw9wY3PH7VNHW2ixDbJbuqRqMgjjvXLWYntppCrvExJLBTUxp2tG6aOO+VoF77AGNC3dsss4Rb6VZozhjkcHxjpWWRWrujv/zpyU3BQ5J9hrald20i+4yqcD5HzVs2sTNwkgQY8ZNAm3c3CLud8n2kefGKFu4CxbY5UtyHXFYfUl8nrrwPGUnJRt/Ary5ubd1uVmlPqHByBiuh0nVIr+3wxIlX8yt1rlnj1OaIwL6LqOhORn9qr0+efT7kNcgRugIcA5GK1vjTTPLeNZnOMo8Wto667iBw+OQRVcsSshV+QRQf+bRPEWKyEfCGpG/tnXImX9z0qzzWgQ/6ZML84/KT3FA3MXB2HB8dqNuLq1f/APKhI6EMKFmuIio965+DTJbMnfNBcJJtOUYH711TfXMMdsq4YsByNtczcXUa5DEGse7niySGFUo2ZudGxJqd7r2sQRWTelJv3Bn6AfNekw2F6bULLNFIdvuAUgGuZ+gLazWxeQhDK/LMRz9q6GTU5LI/6sbtb9BIBnH3pOkXG32AahY3MAMq2pMY6lWBxQIlaaESQ7o2xwe/7Vq65rsH+UMLeQGSX2rg+etZ+l2xayDyNsiCklj8DNc+SrpHueBklDC8mV/aujD1WN3ZJJXf0wcOFHurY0+7sZVUW7hSBjY3Boq50yS5kkOzbC2AgA7Y6mgH+l51YNGUYHoAcH+alKUfRply+P5kUnLibBIlG0VhLsg+rXuFIWOGPDntnbjFalroGoIuHlMSf+z5P7AVyf1P9HfUEhkltbw3MJJPoj2N/wBGtorn3o8nK4+Ly4vlarRf9UfWkMZMNu3qSDsp4H3Ned31/Peyl5Wxk9BTm2EE5guo3jkXhlPBB+1QuLZohvQ74z38V2xgl0eHPI5PY8Mm4EvjIHWh2ODxToe3XPajLmxMcKzIM4HvXxWm2Zj2kw2HecbRzVU87Stj8qdhVAckY7eBUjginehUNuKng1YHQ/8AkQffFUnrzUjyKQFxSA8gD+9KhjSp2Oj2Ldnin3HOT0qAcBqZnLflrIs0dGkUXvuxyOM12MBQgAjg152j+mwfdhhyK2tP+o4lAjuGCnz2NZyVOzswZFXE6m4tkbDLwexHagJb+e2YxPGZhg4K/wDIoi21Wzmj3eumR/7VKBEuHMnBB6fap/h0v9i09oJI8Dbu7jFYbfSQmvri5nkwskhZVTrit6e0jADYIYdGBwRQzXlzaOElX1Y+u9RyB8iokk/yNMOfJht43VmFe6WbS4SazlAli9wWZsqcfFA3hmlcyy2ux2IyY1yo/YV1f4mzvpdpKHI5zRa2sDcbRS4JijnnGfO3Zxn+WXN1D6lhc25A6nJBWhdP0SS6vmaWQyqhw0mMbj8V0Os6exnH4SQxSHG5l7j5o7TYBbRKntwPFSoRTOifm5skfuYE2npEgAHTrxWZcaZby3W8xIxC9SK6S6dQjEkYNZtrGXDSke1jx81VHHZh3OkQFT/pJ+4FY11otvk7Yx+1dZebnlMScEj3EfpFZ1zGUG0LwKYjhdQ0cDO1nX7MawbiwuEfGSwJrvr1MAkise4jVskLnHgVcZNGM8akdt9BaVbxaQrS/wCpIw5c/wDFb8LQqTAWGU7E1x/0peTegIIzhM9fFdra2kU8JSZAwPQnqP3rJs2SrRyeoaaupa2wt0EdtCu6ZwMDPj79KIFjeiJXjlklVciMcAYIIHFaF9pU1vdQWsc5/BzEsy/qJGMDPj/quitreKOJVK5wO5rNQuzqyZ7hGK6RJNixooAOFAJx14odtrSmROAvAFWzyRqpVMbuhPZRQErTbgIV2ReWOCfsK1S0cd0GKzMeTk1au0AhgKAE5jXGRnwKmjSS9zjxiiwas5P/ABB+n7XUbVp1RVnQZVwMGvKrcMsUsU/6DjOOle2/UYZLFyRxivGLxvSkuHHQsQR5FdGFu6OTPFVYDawLJdjGCo5rZNBaZGFVpB+rpRhBNdcVo5GZd7YhWMkXCnqPFDCE9jW2VyKzrm2aNwYlLKx6AZIqZRBMEMDeaiYmHerw5Bw3X5qZYFMjqO1TSHYGY3pUZkHkClRxCz1A7UGWNDz3qJ7V5PxQzma4IAyB5qyKx2nLcmsiwd5pZjhQQK1NA0yK4u83IDqoztPSoekijAq20uJLeUSR/uPNKVtaNMbSkmztYbSAKFEabf6Qoq9rP0wHt2KHwOn9qx9O1eOQgM2G8GtxJ0aLcT0FY0ejyvaKI7yUsY5UJx+paokbazsGKseFVu9GQKCKnPErrhlzQ9i0mDQWmIl3qrEfGapvEktoXkgJDKMhc8GpLLcRuETDJjOD1FDare+laO0qOoA5YDOKnVFbss0cXM6Ce8wjvzsPUDxWhcRLtLKcH4rLsPUubVJLdmVce0NzxTzPdxAhgH+xpegq2V3TmRlgXlm6/A71O4cW8IQcseFX5oa23xb5pdu88nJ6CqmkMh9eY8n8o8CmmTLsmzxwIQ53SNyxHUmsq9uCc4XHjPWjHVmJCDaOpNU/hgQSVy3zSsEjAuEkkJLdPFbv0fFbGCZZUUuW5zVUtmSpOKzt81hN6kfHkeaaE2a97o8lvetc6QigEZkhzgE+R80bpWu5hHrRTRY674yP5qWl6jFPACWy561sWAjETFiMsc4qat6KvWzPi1CHV71DbuHjtwQSDxuP/X/NbX4cyD3ynH9K8VnrFb219I8KoqyDecDHPer5btY4nkLZA6DyaaQrHu5UiCQxAAjnA7UC7uz8nr/ehLi+RMBmBkc5Y1O1njmcMHyT05osVB0EO49K0o4NoHYeKjaRrgc81fcTKsec1cUZybOQ+tr1baycE8nivG7xzLIEHVjmu4/xG1RZbn0EfO3rXC2QMsxbqo6V0YkcmaXo0oIwsYXpipmnUAcUiOa6kcpA00cjQSrJGcMpyDUmB7VXsJPNDAA1FVEUPOZRkOzOSzHtx4/7qi1QM7mUErGpZgOCcdv70fcxLInnFBGT2gHhlBXP/BrJ/a79FPaEboZ4hhA8bT/3SqJgjJz6mM9vFKjm/kn7T1RUVBz1pbs/FOIs4YmpMi9BWJsVFcjNJRtU8VIHbwaTnI4FAyiQt+nrRNvq1xCoV2LqPPWh265NVPkUNJjjOUemdbpeuwzYUna/g1v21ykvGQeO9eXk9xkEeK0dO1ie0YCQmRP5FQ4tdHTHOpakd7HGpkZh5xSlgWVCGAIIwQax9O1iGQe1+PmtmC4RkySKz0zovWjL05DZtLACdsbcAnoKull9XlEYjyBxQeqP6dwz/pbBb7VpWVwksG6PBIH5fNJRfRV+zEuhJLOIkyF6MSOvxRC26RIXfnaCTmtdraK7QSR/mrE1KO4jlNuekoIDVLVDWydukcqA9STk0V+DCjIHzWZZ6ZqNq4kjnEqDrGy7Sf3roo2DwqZFaNzgYahCkjMazBU4ArM1DTwUORXXtEu3aV58+aydQi2qR2qmqMmzhJUmtHLQsQR281WPqq8tn2NEGHkGtrUEU5GOtc3d2gLbsdTxUoHaL5/q1mYF1dCB96uttYvL9f8A7ZJJUB6qD1rGt9NW6v0if8ucsB3r1TR7CC1tEXCqoHA6AUxpy9nLW2g3uqMHmnMPGCFGTXU6ToUNhEECbsD8zcmi5Lu2g9wZazr/AOq7O1Ul5I1Hktip0U2zYISFeGIx2Ncl9XfU8Wn27KrZkPCjPWue1/8AxEg2slofVc9NvQfvXneoancX07TTvuY/x9q2hFy7ObJlUeiepXkt3M80jbmckmiNLTbDnzzWMWLMPJNdHbR7IlHxXXBbOKTstHWkaQ45NQdvFbEDM+DgDmoE8ZzmmY4FV54pNjJdQRQJRfxZWQewgFhR/QZoHl7uQnsAKmStASW2s8e6R8/+oOP9qVZ+1T2pVz8X8i4/s9hHzUCDuzVhPGaYnpQbEGIIqDAkYxUjgNmkWAJxQBQ3Jqt15FXsAxzUGFAFJA7VW4q8pVTg0AQR3jbchIPxWlZ65NF7XyR8VmsORThOKlwTLhllHo321WK6QjOD80CdSmsZlSMjD/qz+WslgQfacVCRnKkHnByKzcWlo6I50+z0fQrrMYw3OK1J7dLmSBmA9jlif2/+a436VvlICueR0+a6/wDFxqv5qyT+Tof6DDHGOR2pmxwDg0Ab5Rnmh5dTVf1CnYtmpIVjQisHU7oAEZx5NVXOrKEJ3ZwOp6CuB136vT1GSyAmYfrP5R9vNNRc+iJSUNs3rqcHO7gGgJCDkkc9h4rjhr+oGTfJKHyeQVFbFhqX40f+Qhh+ZcU54pRRMMsZOjQR3tJ1mjAZh2PesfWvrXWZbp7ZDFFHGce1SSf3rawu3iuY17TzDO10oLJIfd/6mnipumLNyUbiC3H1Bq1wmx7xwD/TxWXMskrbppHc+WbNXFRn2/2qfphiCeniupQS6OOU5PtgS2xbvgVelog6gn7mitozUgBVqJFlUVrGGB2CtFX4odRxVq9KtKiWTYk96hnuaXX7VB+TjtTAYHcc0sc89KcDAqLOB060gJvgKSegFA2vKvIf1NmlfTEQ7M+5/wDamJ22qqO9JvYwAH/elRS2RKgk4J7UqzpjtHrZAA81B89+Pim9XJ6UxJLdMisyytuW44pjzV4TecjtVbggnAoAiqHk05A28ipKDjJp1G7rQBQQQag6jHzRDgbuBmq3SgAcjPaltOKuKHAFIKc89KAKPT56VFoviiSuaSr2NAA8Ej2sm9OtG/51MD7lJ+xqh4xjmqSmDwKhwizRZppVZonWiy49yH5XNB3mti2iMrRyzY7AAUPt99O6qylWXOeoo+nEf15nM6vr95qYMbERQf8A6k7/AHPesc1tavpT27GaFSYTzx2rIIroiklowlJt2yK7SRu6Z5xXffTg0uSALZhckYcP+b964HGOlThlkhcPE7I46FTisfIw/VjV0VCfF2ekXWm7Pdbtz/Qay7hQyvFMnXgq1Y9v9V38NuYyEdsYDt1FZZ1W+aYSvOznPRuhrmxePmWpM6P+iI+pae1pISmWhJ4Pj4NBBiOtdJa3sF/EY3ADke5G7/asXUbT8LcFBnYeVJ8V145v8ZdmOSC/KPRSr571NTVGD2pwWFbWYhac8VZih42OMmrDOv71SEWHpxUGwBzVRnY/lHFVPJk8kUNgWvLngVDOAWboKpMij9QquW6QIVGSamx0VNma4555rUiUBQMdKz7Jcnee9aAPGKI/IMdsZpUxHNKrEejYAXkU6g4wOKiXUnapzVnG35rlNSaYVeOtMVzzTgjikcdKAISKdoAp9pC0/IpbwRQBWRgZxURz1FXEZ4FM8ZxQBQVz1pYwfip7eKYjP2oEQxUtlOBT9/igCorjOagVBGKvZSe9Q20AD7CeR1FSVRjLVaoIbAFOyeBQBFY1ZSCAVPUVh6p9OK+ZbMhSeqHp+1b6ZVgCOKtIBpp0B5tdWk1o+2dCh+aoJUdxXoOr6ZDqMGyQYb9LeK4DVNMn0+cpIMr2aq5ioqLqDwaW5fNDCrBT5BRaJNpBUkEdCK0kvUv4Rb3JCyj/AMch6Z+aycU+Kl7HF0XhGDlGGCDgg9quWOqBIzH3nJxjNWCVhxitYshljIB15ptoz0qPrE/ppGU/0/zVWIc1U4HipGU90/motIrDpg0gBZelCkZbFETnmq4F3Pms32UGwDaoq9TVajiprWiJLWxmlUDnNKnYHoy+kr5U/wAVMOmfzfxSpVzGo5dAevFWCSPGc8/alSoAi0iD9X8VAPH/AFfxSpUAOJV67qRnXpnr8UqVAiLSKP1Utyn9Q/tSpUDH9gH5v4qBdSc7qVKgBb0A5b+KiJUz1/ilSoEL1Ez1/ipq6Dnd/FKlQAg0ZO4t/FT9RD3/AIpUqAH3JjrWZqsUEjKZAGXuCKVKgZg639PRBPxFiQM9UPFc20MkbEOuCPmlSpoQgPNWxwtICUGQKVKmIIh06eX8qj+9HQ6DdSDGUHjmlSpW0MAuoJLSdoJwA6HnBzUAAaVKtkyGMcYqiTGKVKhgBynmiLZQKVKoXY2FDFSGPNKlWhIzMM0qVKgZ/9k=">
            <a:extLst>
              <a:ext uri="{FF2B5EF4-FFF2-40B4-BE49-F238E27FC236}">
                <a16:creationId xmlns:a16="http://schemas.microsoft.com/office/drawing/2014/main" id="{17F3DF9A-A29A-491C-BDEB-B7B75BB09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 dirty="0">
              <a:latin typeface="Arial" panose="020B0604020202020204" pitchFamily="34" charset="0"/>
            </a:endParaRPr>
          </a:p>
        </p:txBody>
      </p:sp>
      <p:sp>
        <p:nvSpPr>
          <p:cNvPr id="5" name="5 Rectángulo redondeado">
            <a:extLst>
              <a:ext uri="{FF2B5EF4-FFF2-40B4-BE49-F238E27FC236}">
                <a16:creationId xmlns:a16="http://schemas.microsoft.com/office/drawing/2014/main" id="{CD5CB68F-823C-47A6-997A-0654A3F609CE}"/>
              </a:ext>
            </a:extLst>
          </p:cNvPr>
          <p:cNvSpPr/>
          <p:nvPr/>
        </p:nvSpPr>
        <p:spPr>
          <a:xfrm>
            <a:off x="214313" y="214313"/>
            <a:ext cx="8715375" cy="638333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4F81AFC-1D23-497F-BA96-2731B641D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634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5E42F1-13F2-7899-249A-75D569EC88E0}"/>
              </a:ext>
            </a:extLst>
          </p:cNvPr>
          <p:cNvSpPr txBox="1"/>
          <p:nvPr/>
        </p:nvSpPr>
        <p:spPr>
          <a:xfrm>
            <a:off x="460375" y="375028"/>
            <a:ext cx="821608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660" algn="ctr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</a:rPr>
              <a:t>MATERIALES GENERADOS</a:t>
            </a:r>
            <a:endParaRPr lang="es-MX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7ED98A4F-7F34-503D-46D7-F52E9EE77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56" y="5661250"/>
            <a:ext cx="1826685" cy="726036"/>
          </a:xfrm>
          <a:prstGeom prst="rect">
            <a:avLst/>
          </a:prstGeom>
        </p:spPr>
      </p:pic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E53BC1AB-FA1F-481E-CF07-07B924173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4" y="944298"/>
            <a:ext cx="8079341" cy="45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1601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HAAAAQUBAQEAAAAAAAAAAAAABAABAgMFBgcI/8QAORAAAgEDAwMDAgUCBgIBBQAAAQIDAAQRBRIhMUFREyJhBnEUMkKBoVKRBxUjscHRM2LhFiRDU5L/xAAZAQADAQEBAAAAAAAAAAAAAAAAAQIDBAX/xAAlEQACAgICAgEFAQEAAAAAAAAAAQIRAyESMQRBURMiMmFxBRT/2gAMAwEAAhEDEQA/AAlZByWFMbhAeDmmtdMMpDuTtrSFpAiYCClYA0UzyIRFGfuanDCxYtcDOO1F5RFwo/tUY23Ek0hklJ/SoUCoLI6nJGc1YWByMUlGBigBiZJATjAqlcx53jrV4cp9qouW3GgCQfpg8VcPy571noGzkHiiBL0zQANq0DPD6g6jmpaZL6sA80W7CeIqPFZFixtr1ojwCeKANcpg81HkHNXNgrmhnOSQM0AXDmrCMCh4w/GVbH2q4scYpWOmVODuzUt3ioEEtzUlUdKYi1T7a5b661NrSwFvE2Hm4JHiupAGMV51/iFMH1KOMH8i0AcpnNOM1OC3nnyIIZJMddiFsf2oqx0q8vJ/SSF1wcMzqQFobSBJvoHt4ZJ5ViiXc7HAArcVodIiMcRD3TD3v2T4FT1a3/8Ap+xiW2UmWckPMeuBjgeOtc8Jy3JNKLUt+ipJw17NA3Qzljk5omGVJUDIeO9YxbNW2E2yQqTwea3jLZk0bIxT4yOtUq2RmpgjIrUgrdiDiouAatlTnNDuSOKTAkjkECrA9UpT55osC0xo/VRUkgSPO0dRioK4AyelSW5jbgU9AYU8W2Zx4NKtGeFXlZvNKs+BVnrfqBV9o4FVCQyHngeKZSX5xhfFOzAdOlYGhP7CnIA6H9qiHBAFJjjrQBZkY6VF2PY1AOMUmIK5JoGOx4FVyYpbxjimCM7YAJJ7CldAlfRVjBFTXLH4olLC6Y5KbF8mtWx0oNGHVN2e5rN5Pg3hgb70ZMSOv5UY/tVFzpryTrMAVPjzW/f+taCMRwAhyQGPY+MUAbWe4z6rHn+PtWcskjWOCBGCFQMSyhj/AErRsUaIARET+1K302RVR2GGHtYDvWiluwGOahtvs0UYroAkafaFjhVM9WJqt4Y9v+o3urRkt2ZT/tQsunCUEktkdDS2PXszJozGc9R5qsY60c8TINj8gVnXIMQJUFgOw61tDJ6ZzZcPuJG8uBBbSS/0qTXkV/czalfPIQzySN7VAya9Evb/APFQS26W86swIy6EAUBoukW9iuVG6Y/mdhz+3gVc8iiZQxSmwj6EM2iRhbuJU9ViTzn+9eg5sr/bJIFLL06VyYjUptK5H2qJmmtQfSkAx0DVz8m+zvUVFJHXXujabqUHoXFvHIn9LDNcVrv+FcD7pdKne3PX039y/wDYrV0r6hSNtk8gMh65NdVb6kkqgZzmqjKuiJwUuz5517QNS0KYLfREIxwsq8q1ZkcpVwa+kda0m31WxlguIleNx0Irw36o+mp9EumXDNAT7H8fBreGS9M5MmLjtFNrMGUAmih5rEtZfTYBuK2Im3LkGuuLs5mqLy24VRMtWBulMx3CqJBwDmp9SKkUwKbGKQyu5O2E/PFZwlKt1o3UG2xKPJrKZvdUzexo0RcZApUGG4pUuTHR7QinbzUCMHFSG7bimUYGScmsSxKQOe9O59QZ6YqGKYmgCZUnpzTrFJKdqIWPgCj9MsxcAM7YTwO9bkMcMCkRqFx8VDn8HRDx29sxrbR5CoM52A9h1rXtbSC2XKqM+e9Ru7sLCx8UM1+PT6fvWTd9nXHGorSKNfvHit2EWPtRug6nHJbRkYPHSuX1q5MnAyeecDJoa0nMGCkjL5BU1N70aKKqmehXuLtFCqAqtuNCbUR+1cxZ63PM7JCwbacE5xV1xeXZQn2r+9DkmTxrR0gmjxgEcfNTSVQOua4Gw1KeKWUSlmYvkkmtiLW0P5n2cfqOKVicDpvxCHxioNOnOKwoNRW5fEOZAvXb0omRiEJbG4/pB4FNEtUWXDowJNZpQyvtiUsfiibBobm4aOV/amMg9zWlO1vbAsrIir1Papr2NGRHovqYacgeQKNi0u2QYVBnzU/x0ThjCskmf6FPNMr3xTctow8b2A/2zRodAT20byyhBwhxWXqNoPVib9LArj5rR0H8QjXK3wUSiVt4Xkc8/wCxoi/gWeF44iM53KR2YUhtHFNpCyStuYrIDkHxXTaSvp+mHlZiOKCyHUMRtccEeKvgyhVhnGetMTWjtrUqYgBWF9T6VBf2zrIgOQaLsLkmMAGr7k+pGc1r2jB9nz99QaLJp12yYJjzwaEsbhoz6bn7V6v9SaQt1G5Zec15TqVq9rcMgBBU8Vrjm7o5suOto0AQwyKcHAoG2n3ACjRyua6k7OZqhywFRLU5GRUCKYFWoIZIFK9Qaxs4PPWugHuUqaz722QIXztPb5qJK9jTAfV+KVR9NvFKoK0e3l8Dg0h2+apD+acy5xUFimlO8LGMt4FFRaZcMvqyHaOuO9PpLIty7MoLea6KMq644rNy9HVhwJrkzn7G+NoxhlBG3gEjqK0RqcR/WDxwBVl3DE2dyqazYfThndQFzmsTt/hdOZbqMqqlM/qbtQLj0SEeZ2yD0GK0ZbuLGAc/A5NDxR3F25e1RFUZUs5/4o/gm32yNjJbmMez3dCWHWp3noiFmwMAZp4NNudp9S4jDAnOE/8Ampy6P60ZWWZmBHI6Cnsm4mLZQMyCeGNWLc7lOM1ZcS3pUqYkU/PNHacIrPMCbzs4CjtU7qSQ5PokVI9nMO8jhpRE3qKcMAaJhWC6ZJG5Gwgg9qvaLbc5wQX6igry3a1lM0RIRvzY7fNIaZt2twkCbEwO1Rubw7eDWPvkTHqf/wBDoaaWbgDOKaZLRqaRp7ardMyzvEF4YocFq6IaPbWrq0m6UjnMjFq47R9XOnXDLtZt5GAvJzXZNFqFxDv3Rxhl75Yihggtpo4hgKMeKrOqI/VgBWJcqqlY7u7dnY7QkftH/dNdaWLKATKfUj7kZ3L/AH61DbSNsOKGSXGToI06dbu/u5Ld0KySYznrgAf8UXPYMknqRSBZD2HQ/cViW1wLWX1IVXceCSOtbVpPDdJuBAkA5XvUxkmbeT4OTD9y3ExdQXbLI0kbJk+7HOGoaK5CDD8of1rzWhqlxHDdEtIpDqAyk0CBHPJmNV3eRxn70OaToWLwss483pfLNCwv4x7VkGfvWxDOHXGcn4rj76xZF3Qou7+rFW/SuoSzXk1hdECVV3KfI71Sm06ZnPxYuLlCSdHQalsKHjJry76usxHKZCuM16ldIsagse/evM/rm6RiI0IJraHZ5+SuJxhPpSAj8prTtJA6eazJcbFUckjilZSmGXBPt8V2J0zgezYY85FUu5pB9/IqMhABzWhI3q7QSTwKDmladsnhR0FQmmDHGDgfzVfqjtUNjSLcUqp9SlSso9dCPu9xwKJABGPFQyDT5xWRaHJKnchww/miLPULiU4TAPQ5PShgGkcJGpZj0Aq4aJdtIrvGyqDljG+CfjisppdnX405LXo1o7aSQbribaD2Wqbm1sIpFO0sxPJz1rRsLCyeII6BmHUNyf5ofUfp6GVd0TSw9wY3PH7VNHW2ixDbJbuqRqMgjjvXLWYntppCrvExJLBTUxp2tG6aOO+VoF77AGNC3dsss4Rb6VZozhjkcHxjpWWRWrujv/zpyU3BQ5J9hrald20i+4yqcD5HzVs2sTNwkgQY8ZNAm3c3CLud8n2kefGKFu4CxbY5UtyHXFYfUl8nrrwPGUnJRt/Ary5ubd1uVmlPqHByBiuh0nVIr+3wxIlX8yt1rlnj1OaIwL6LqOhORn9qr0+efT7kNcgRugIcA5GK1vjTTPLeNZnOMo8Wto667iBw+OQRVcsSshV+QRQf+bRPEWKyEfCGpG/tnXImX9z0qzzWgQ/6ZML84/KT3FA3MXB2HB8dqNuLq1f/APKhI6EMKFmuIio965+DTJbMnfNBcJJtOUYH711TfXMMdsq4YsByNtczcXUa5DEGse7niySGFUo2ZudGxJqd7r2sQRWTelJv3Bn6AfNekw2F6bULLNFIdvuAUgGuZ+gLazWxeQhDK/LMRz9q6GTU5LI/6sbtb9BIBnH3pOkXG32AahY3MAMq2pMY6lWBxQIlaaESQ7o2xwe/7Vq65rsH+UMLeQGSX2rg+etZ+l2xayDyNsiCklj8DNc+SrpHueBklDC8mV/aujD1WN3ZJJXf0wcOFHurY0+7sZVUW7hSBjY3Boq50yS5kkOzbC2AgA7Y6mgH+l51YNGUYHoAcH+alKUfRply+P5kUnLibBIlG0VhLsg+rXuFIWOGPDntnbjFalroGoIuHlMSf+z5P7AVyf1P9HfUEhkltbw3MJJPoj2N/wBGtorn3o8nK4+Ly4vlarRf9UfWkMZMNu3qSDsp4H3Ned31/Peyl5Wxk9BTm2EE5guo3jkXhlPBB+1QuLZohvQ74z38V2xgl0eHPI5PY8Mm4EvjIHWh2ODxToe3XPajLmxMcKzIM4HvXxWm2Zj2kw2HecbRzVU87Stj8qdhVAckY7eBUjginehUNuKng1YHQ/8AkQffFUnrzUjyKQFxSA8gD+9KhjSp2Oj2Ldnin3HOT0qAcBqZnLflrIs0dGkUXvuxyOM12MBQgAjg152j+mwfdhhyK2tP+o4lAjuGCnz2NZyVOzswZFXE6m4tkbDLwexHagJb+e2YxPGZhg4K/wDIoi21Wzmj3eumR/7VKBEuHMnBB6fap/h0v9i09oJI8Dbu7jFYbfSQmvri5nkwskhZVTrit6e0jADYIYdGBwRQzXlzaOElX1Y+u9RyB8iokk/yNMOfJht43VmFe6WbS4SazlAli9wWZsqcfFA3hmlcyy2ux2IyY1yo/YV1f4mzvpdpKHI5zRa2sDcbRS4JijnnGfO3Zxn+WXN1D6lhc25A6nJBWhdP0SS6vmaWQyqhw0mMbj8V0Os6exnH4SQxSHG5l7j5o7TYBbRKntwPFSoRTOifm5skfuYE2npEgAHTrxWZcaZby3W8xIxC9SK6S6dQjEkYNZtrGXDSke1jx81VHHZh3OkQFT/pJ+4FY11otvk7Yx+1dZebnlMScEj3EfpFZ1zGUG0LwKYjhdQ0cDO1nX7MawbiwuEfGSwJrvr1MAkise4jVskLnHgVcZNGM8akdt9BaVbxaQrS/wCpIw5c/wDFb8LQqTAWGU7E1x/0peTegIIzhM9fFdra2kU8JSZAwPQnqP3rJs2SrRyeoaaupa2wt0EdtCu6ZwMDPj79KIFjeiJXjlklVciMcAYIIHFaF9pU1vdQWsc5/BzEsy/qJGMDPj/quitreKOJVK5wO5rNQuzqyZ7hGK6RJNixooAOFAJx14odtrSmROAvAFWzyRqpVMbuhPZRQErTbgIV2ReWOCfsK1S0cd0GKzMeTk1au0AhgKAE5jXGRnwKmjSS9zjxiiwas5P/ABB+n7XUbVp1RVnQZVwMGvKrcMsUsU/6DjOOle2/UYZLFyRxivGLxvSkuHHQsQR5FdGFu6OTPFVYDawLJdjGCo5rZNBaZGFVpB+rpRhBNdcVo5GZd7YhWMkXCnqPFDCE9jW2VyKzrm2aNwYlLKx6AZIqZRBMEMDeaiYmHerw5Bw3X5qZYFMjqO1TSHYGY3pUZkHkClRxCz1A7UGWNDz3qJ7V5PxQzma4IAyB5qyKx2nLcmsiwd5pZjhQQK1NA0yK4u83IDqoztPSoekijAq20uJLeUSR/uPNKVtaNMbSkmztYbSAKFEabf6Qoq9rP0wHt2KHwOn9qx9O1eOQgM2G8GtxJ0aLcT0FY0ejyvaKI7yUsY5UJx+paokbazsGKseFVu9GQKCKnPErrhlzQ9i0mDQWmIl3qrEfGapvEktoXkgJDKMhc8GpLLcRuETDJjOD1FDare+laO0qOoA5YDOKnVFbss0cXM6Ce8wjvzsPUDxWhcRLtLKcH4rLsPUubVJLdmVce0NzxTzPdxAhgH+xpegq2V3TmRlgXlm6/A71O4cW8IQcseFX5oa23xb5pdu88nJ6CqmkMh9eY8n8o8CmmTLsmzxwIQ53SNyxHUmsq9uCc4XHjPWjHVmJCDaOpNU/hgQSVy3zSsEjAuEkkJLdPFbv0fFbGCZZUUuW5zVUtmSpOKzt81hN6kfHkeaaE2a97o8lvetc6QigEZkhzgE+R80bpWu5hHrRTRY674yP5qWl6jFPACWy561sWAjETFiMsc4qat6KvWzPi1CHV71DbuHjtwQSDxuP/X/NbX4cyD3ynH9K8VnrFb219I8KoqyDecDHPer5btY4nkLZA6DyaaQrHu5UiCQxAAjnA7UC7uz8nr/ehLi+RMBmBkc5Y1O1njmcMHyT05osVB0EO49K0o4NoHYeKjaRrgc81fcTKsec1cUZybOQ+tr1baycE8nivG7xzLIEHVjmu4/xG1RZbn0EfO3rXC2QMsxbqo6V0YkcmaXo0oIwsYXpipmnUAcUiOa6kcpA00cjQSrJGcMpyDUmB7VXsJPNDAA1FVEUPOZRkOzOSzHtx4/7qi1QM7mUErGpZgOCcdv70fcxLInnFBGT2gHhlBXP/BrJ/a79FPaEboZ4hhA8bT/3SqJgjJz6mM9vFKjm/kn7T1RUVBz1pbs/FOIs4YmpMi9BWJsVFcjNJRtU8VIHbwaTnI4FAyiQt+nrRNvq1xCoV2LqPPWh265NVPkUNJjjOUemdbpeuwzYUna/g1v21ykvGQeO9eXk9xkEeK0dO1ie0YCQmRP5FQ4tdHTHOpakd7HGpkZh5xSlgWVCGAIIwQax9O1iGQe1+PmtmC4RkySKz0zovWjL05DZtLACdsbcAnoKull9XlEYjyBxQeqP6dwz/pbBb7VpWVwksG6PBIH5fNJRfRV+zEuhJLOIkyF6MSOvxRC26RIXfnaCTmtdraK7QSR/mrE1KO4jlNuekoIDVLVDWydukcqA9STk0V+DCjIHzWZZ6ZqNq4kjnEqDrGy7Sf3roo2DwqZFaNzgYahCkjMazBU4ArM1DTwUORXXtEu3aV58+aydQi2qR2qmqMmzhJUmtHLQsQR281WPqq8tn2NEGHkGtrUEU5GOtc3d2gLbsdTxUoHaL5/q1mYF1dCB96uttYvL9f8A7ZJJUB6qD1rGt9NW6v0if8ucsB3r1TR7CC1tEXCqoHA6AUxpy9nLW2g3uqMHmnMPGCFGTXU6ToUNhEECbsD8zcmi5Lu2g9wZazr/AOq7O1Ul5I1Hktip0U2zYISFeGIx2Ncl9XfU8Wn27KrZkPCjPWue1/8AxEg2slofVc9NvQfvXneoancX07TTvuY/x9q2hFy7ObJlUeiepXkt3M80jbmckmiNLTbDnzzWMWLMPJNdHbR7IlHxXXBbOKTstHWkaQ45NQdvFbEDM+DgDmoE8ZzmmY4FV54pNjJdQRQJRfxZWQewgFhR/QZoHl7uQnsAKmStASW2s8e6R8/+oOP9qVZ+1T2pVz8X8i4/s9hHzUCDuzVhPGaYnpQbEGIIqDAkYxUjgNmkWAJxQBQ3Jqt15FXsAxzUGFAFJA7VW4q8pVTg0AQR3jbchIPxWlZ65NF7XyR8VmsORThOKlwTLhllHo321WK6QjOD80CdSmsZlSMjD/qz+WslgQfacVCRnKkHnByKzcWlo6I50+z0fQrrMYw3OK1J7dLmSBmA9jlif2/+a436VvlICueR0+a6/wDFxqv5qyT+Tof6DDHGOR2pmxwDg0Ab5Rnmh5dTVf1CnYtmpIVjQisHU7oAEZx5NVXOrKEJ3ZwOp6CuB136vT1GSyAmYfrP5R9vNNRc+iJSUNs3rqcHO7gGgJCDkkc9h4rjhr+oGTfJKHyeQVFbFhqX40f+Qhh+ZcU54pRRMMsZOjQR3tJ1mjAZh2PesfWvrXWZbp7ZDFFHGce1SSf3rawu3iuY17TzDO10oLJIfd/6mnipumLNyUbiC3H1Bq1wmx7xwD/TxWXMskrbppHc+WbNXFRn2/2qfphiCeniupQS6OOU5PtgS2xbvgVelog6gn7mitozUgBVqJFlUVrGGB2CtFX4odRxVq9KtKiWTYk96hnuaXX7VB+TjtTAYHcc0sc89KcDAqLOB060gJvgKSegFA2vKvIf1NmlfTEQ7M+5/wDamJ22qqO9JvYwAH/elRS2RKgk4J7UqzpjtHrZAA81B89+Pim9XJ6UxJLdMisyytuW44pjzV4TecjtVbggnAoAiqHk05A28ipKDjJp1G7rQBQQQag6jHzRDgbuBmq3SgAcjPaltOKuKHAFIKc89KAKPT56VFoviiSuaSr2NAA8Ej2sm9OtG/51MD7lJ+xqh4xjmqSmDwKhwizRZppVZonWiy49yH5XNB3mti2iMrRyzY7AAUPt99O6qylWXOeoo+nEf15nM6vr95qYMbERQf8A6k7/AHPesc1tavpT27GaFSYTzx2rIIroiklowlJt2yK7SRu6Z5xXffTg0uSALZhckYcP+b964HGOlThlkhcPE7I46FTisfIw/VjV0VCfF2ekXWm7Pdbtz/Qay7hQyvFMnXgq1Y9v9V38NuYyEdsYDt1FZZ1W+aYSvOznPRuhrmxePmWpM6P+iI+pae1pISmWhJ4Pj4NBBiOtdJa3sF/EY3ADke5G7/asXUbT8LcFBnYeVJ8V145v8ZdmOSC/KPRSr571NTVGD2pwWFbWYhac8VZih42OMmrDOv71SEWHpxUGwBzVRnY/lHFVPJk8kUNgWvLngVDOAWboKpMij9QquW6QIVGSamx0VNma4555rUiUBQMdKz7Jcnee9aAPGKI/IMdsZpUxHNKrEejYAXkU6g4wOKiXUnapzVnG35rlNSaYVeOtMVzzTgjikcdKAISKdoAp9pC0/IpbwRQBWRgZxURz1FXEZ4FM8ZxQBQVz1pYwfip7eKYjP2oEQxUtlOBT9/igCorjOagVBGKvZSe9Q20AD7CeR1FSVRjLVaoIbAFOyeBQBFY1ZSCAVPUVh6p9OK+ZbMhSeqHp+1b6ZVgCOKtIBpp0B5tdWk1o+2dCh+aoJUdxXoOr6ZDqMGyQYb9LeK4DVNMn0+cpIMr2aq5ioqLqDwaW5fNDCrBT5BRaJNpBUkEdCK0kvUv4Rb3JCyj/AMch6Z+aycU+Kl7HF0XhGDlGGCDgg9quWOqBIzH3nJxjNWCVhxitYshljIB15ptoz0qPrE/ppGU/0/zVWIc1U4HipGU90/motIrDpg0gBZelCkZbFETnmq4F3Pms32UGwDaoq9TVajiprWiJLWxmlUDnNKnYHoy+kr5U/wAVMOmfzfxSpVzGo5dAevFWCSPGc8/alSoAi0iD9X8VAPH/AFfxSpUAOJV67qRnXpnr8UqVAiLSKP1Utyn9Q/tSpUDH9gH5v4qBdSc7qVKgBb0A5b+KiJUz1/ilSoEL1Ez1/ipq6Dnd/FKlQAg0ZO4t/FT9RD3/AIpUqAH3JjrWZqsUEjKZAGXuCKVKgZg639PRBPxFiQM9UPFc20MkbEOuCPmlSpoQgPNWxwtICUGQKVKmIIh06eX8qj+9HQ6DdSDGUHjmlSpW0MAuoJLSdoJwA6HnBzUAAaVKtkyGMcYqiTGKVKhgBynmiLZQKVKoXY2FDFSGPNKlWhIzMM0qVKgZ/9k=">
            <a:extLst>
              <a:ext uri="{FF2B5EF4-FFF2-40B4-BE49-F238E27FC236}">
                <a16:creationId xmlns:a16="http://schemas.microsoft.com/office/drawing/2014/main" id="{17F3DF9A-A29A-491C-BDEB-B7B75BB09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 dirty="0">
              <a:latin typeface="Arial" panose="020B0604020202020204" pitchFamily="34" charset="0"/>
            </a:endParaRPr>
          </a:p>
        </p:txBody>
      </p:sp>
      <p:sp>
        <p:nvSpPr>
          <p:cNvPr id="5" name="5 Rectángulo redondeado">
            <a:extLst>
              <a:ext uri="{FF2B5EF4-FFF2-40B4-BE49-F238E27FC236}">
                <a16:creationId xmlns:a16="http://schemas.microsoft.com/office/drawing/2014/main" id="{CD5CB68F-823C-47A6-997A-0654A3F609CE}"/>
              </a:ext>
            </a:extLst>
          </p:cNvPr>
          <p:cNvSpPr/>
          <p:nvPr/>
        </p:nvSpPr>
        <p:spPr>
          <a:xfrm>
            <a:off x="214313" y="214313"/>
            <a:ext cx="8715375" cy="638333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4F81AFC-1D23-497F-BA96-2731B641D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634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5E42F1-13F2-7899-249A-75D569EC88E0}"/>
              </a:ext>
            </a:extLst>
          </p:cNvPr>
          <p:cNvSpPr txBox="1"/>
          <p:nvPr/>
        </p:nvSpPr>
        <p:spPr>
          <a:xfrm>
            <a:off x="460375" y="375028"/>
            <a:ext cx="821608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660" algn="ctr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</a:rPr>
              <a:t>MATERIALES GENERADOS</a:t>
            </a:r>
            <a:endParaRPr lang="es-MX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BA1ACEA5-83E7-BF1B-95F0-4C47D7C6F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4864"/>
            <a:ext cx="3462546" cy="5351694"/>
          </a:xfrm>
          <a:prstGeom prst="rect">
            <a:avLst/>
          </a:prstGeom>
        </p:spPr>
      </p:pic>
      <p:pic>
        <p:nvPicPr>
          <p:cNvPr id="9" name="Imagen 8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D36EEAF-F644-2F70-9DBB-595CB0E43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40" y="852442"/>
            <a:ext cx="3383292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5313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HAAAAQUBAQEAAAAAAAAAAAAABAABAgMFBgcI/8QAORAAAgEDAwMDAgUCBgIBBQAAAQIDAAQRBRIhMUFREyJhBnEUMkKBoVKRBxUjscHRM2LhFiRDU5L/xAAZAQADAQEBAAAAAAAAAAAAAAAAAQIDBAX/xAAlEQACAgICAgEFAQEAAAAAAAAAAQIRAyESMQRBURMiMmFxBRT/2gAMAwEAAhEDEQA/AAlZByWFMbhAeDmmtdMMpDuTtrSFpAiYCClYA0UzyIRFGfuanDCxYtcDOO1F5RFwo/tUY23Ek0hklJ/SoUCoLI6nJGc1YWByMUlGBigBiZJATjAqlcx53jrV4cp9qouW3GgCQfpg8VcPy571noGzkHiiBL0zQANq0DPD6g6jmpaZL6sA80W7CeIqPFZFixtr1ojwCeKANcpg81HkHNXNgrmhnOSQM0AXDmrCMCh4w/GVbH2q4scYpWOmVODuzUt3ioEEtzUlUdKYi1T7a5b661NrSwFvE2Hm4JHiupAGMV51/iFMH1KOMH8i0AcpnNOM1OC3nnyIIZJMddiFsf2oqx0q8vJ/SSF1wcMzqQFobSBJvoHt4ZJ5ViiXc7HAArcVodIiMcRD3TD3v2T4FT1a3/8Ap+xiW2UmWckPMeuBjgeOtc8Jy3JNKLUt+ipJw17NA3Qzljk5omGVJUDIeO9YxbNW2E2yQqTwea3jLZk0bIxT4yOtUq2RmpgjIrUgrdiDiouAatlTnNDuSOKTAkjkECrA9UpT55osC0xo/VRUkgSPO0dRioK4AyelSW5jbgU9AYU8W2Zx4NKtGeFXlZvNKs+BVnrfqBV9o4FVCQyHngeKZSX5xhfFOzAdOlYGhP7CnIA6H9qiHBAFJjjrQBZkY6VF2PY1AOMUmIK5JoGOx4FVyYpbxjimCM7YAJJ7CldAlfRVjBFTXLH4olLC6Y5KbF8mtWx0oNGHVN2e5rN5Pg3hgb70ZMSOv5UY/tVFzpryTrMAVPjzW/f+taCMRwAhyQGPY+MUAbWe4z6rHn+PtWcskjWOCBGCFQMSyhj/AErRsUaIARET+1K302RVR2GGHtYDvWiluwGOahtvs0UYroAkafaFjhVM9WJqt4Y9v+o3urRkt2ZT/tQsunCUEktkdDS2PXszJozGc9R5qsY60c8TINj8gVnXIMQJUFgOw61tDJ6ZzZcPuJG8uBBbSS/0qTXkV/czalfPIQzySN7VAya9Evb/APFQS26W86swIy6EAUBoukW9iuVG6Y/mdhz+3gVc8iiZQxSmwj6EM2iRhbuJU9ViTzn+9eg5sr/bJIFLL06VyYjUptK5H2qJmmtQfSkAx0DVz8m+zvUVFJHXXujabqUHoXFvHIn9LDNcVrv+FcD7pdKne3PX039y/wDYrV0r6hSNtk8gMh65NdVb6kkqgZzmqjKuiJwUuz5517QNS0KYLfREIxwsq8q1ZkcpVwa+kda0m31WxlguIleNx0Irw36o+mp9EumXDNAT7H8fBreGS9M5MmLjtFNrMGUAmih5rEtZfTYBuK2Im3LkGuuLs5mqLy24VRMtWBulMx3CqJBwDmp9SKkUwKbGKQyu5O2E/PFZwlKt1o3UG2xKPJrKZvdUzexo0RcZApUGG4pUuTHR7QinbzUCMHFSG7bimUYGScmsSxKQOe9O59QZ6YqGKYmgCZUnpzTrFJKdqIWPgCj9MsxcAM7YTwO9bkMcMCkRqFx8VDn8HRDx29sxrbR5CoM52A9h1rXtbSC2XKqM+e9Ru7sLCx8UM1+PT6fvWTd9nXHGorSKNfvHit2EWPtRug6nHJbRkYPHSuX1q5MnAyeecDJoa0nMGCkjL5BU1N70aKKqmehXuLtFCqAqtuNCbUR+1cxZ63PM7JCwbacE5xV1xeXZQn2r+9DkmTxrR0gmjxgEcfNTSVQOua4Gw1KeKWUSlmYvkkmtiLW0P5n2cfqOKVicDpvxCHxioNOnOKwoNRW5fEOZAvXb0omRiEJbG4/pB4FNEtUWXDowJNZpQyvtiUsfiibBobm4aOV/amMg9zWlO1vbAsrIir1Papr2NGRHovqYacgeQKNi0u2QYVBnzU/x0ThjCskmf6FPNMr3xTctow8b2A/2zRodAT20byyhBwhxWXqNoPVib9LArj5rR0H8QjXK3wUSiVt4Xkc8/wCxoi/gWeF44iM53KR2YUhtHFNpCyStuYrIDkHxXTaSvp+mHlZiOKCyHUMRtccEeKvgyhVhnGetMTWjtrUqYgBWF9T6VBf2zrIgOQaLsLkmMAGr7k+pGc1r2jB9nz99QaLJp12yYJjzwaEsbhoz6bn7V6v9SaQt1G5Zec15TqVq9rcMgBBU8Vrjm7o5suOto0AQwyKcHAoG2n3ACjRyua6k7OZqhywFRLU5GRUCKYFWoIZIFK9Qaxs4PPWugHuUqaz722QIXztPb5qJK9jTAfV+KVR9NvFKoK0e3l8Dg0h2+apD+acy5xUFimlO8LGMt4FFRaZcMvqyHaOuO9PpLIty7MoLea6KMq644rNy9HVhwJrkzn7G+NoxhlBG3gEjqK0RqcR/WDxwBVl3DE2dyqazYfThndQFzmsTt/hdOZbqMqqlM/qbtQLj0SEeZ2yD0GK0ZbuLGAc/A5NDxR3F25e1RFUZUs5/4o/gm32yNjJbmMez3dCWHWp3noiFmwMAZp4NNudp9S4jDAnOE/8Ampy6P60ZWWZmBHI6Cnsm4mLZQMyCeGNWLc7lOM1ZcS3pUqYkU/PNHacIrPMCbzs4CjtU7qSQ5PokVI9nMO8jhpRE3qKcMAaJhWC6ZJG5Gwgg9qvaLbc5wQX6igry3a1lM0RIRvzY7fNIaZt2twkCbEwO1Rubw7eDWPvkTHqf/wBDoaaWbgDOKaZLRqaRp7ardMyzvEF4YocFq6IaPbWrq0m6UjnMjFq47R9XOnXDLtZt5GAvJzXZNFqFxDv3Rxhl75Yihggtpo4hgKMeKrOqI/VgBWJcqqlY7u7dnY7QkftH/dNdaWLKATKfUj7kZ3L/AH61DbSNsOKGSXGToI06dbu/u5Ld0KySYznrgAf8UXPYMknqRSBZD2HQ/cViW1wLWX1IVXceCSOtbVpPDdJuBAkA5XvUxkmbeT4OTD9y3ExdQXbLI0kbJk+7HOGoaK5CDD8of1rzWhqlxHDdEtIpDqAyk0CBHPJmNV3eRxn70OaToWLwss483pfLNCwv4x7VkGfvWxDOHXGcn4rj76xZF3Qou7+rFW/SuoSzXk1hdECVV3KfI71Sm06ZnPxYuLlCSdHQalsKHjJry76usxHKZCuM16ldIsagse/evM/rm6RiI0IJraHZ5+SuJxhPpSAj8prTtJA6eazJcbFUckjilZSmGXBPt8V2J0zgezYY85FUu5pB9/IqMhABzWhI3q7QSTwKDmladsnhR0FQmmDHGDgfzVfqjtUNjSLcUqp9SlSso9dCPu9xwKJABGPFQyDT5xWRaHJKnchww/miLPULiU4TAPQ5PShgGkcJGpZj0Aq4aJdtIrvGyqDljG+CfjisppdnX405LXo1o7aSQbribaD2Wqbm1sIpFO0sxPJz1rRsLCyeII6BmHUNyf5ofUfp6GVd0TSw9wY3PH7VNHW2ixDbJbuqRqMgjjvXLWYntppCrvExJLBTUxp2tG6aOO+VoF77AGNC3dsss4Rb6VZozhjkcHxjpWWRWrujv/zpyU3BQ5J9hrald20i+4yqcD5HzVs2sTNwkgQY8ZNAm3c3CLud8n2kefGKFu4CxbY5UtyHXFYfUl8nrrwPGUnJRt/Ary5ubd1uVmlPqHByBiuh0nVIr+3wxIlX8yt1rlnj1OaIwL6LqOhORn9qr0+efT7kNcgRugIcA5GK1vjTTPLeNZnOMo8Wto667iBw+OQRVcsSshV+QRQf+bRPEWKyEfCGpG/tnXImX9z0qzzWgQ/6ZML84/KT3FA3MXB2HB8dqNuLq1f/APKhI6EMKFmuIio965+DTJbMnfNBcJJtOUYH711TfXMMdsq4YsByNtczcXUa5DEGse7niySGFUo2ZudGxJqd7r2sQRWTelJv3Bn6AfNekw2F6bULLNFIdvuAUgGuZ+gLazWxeQhDK/LMRz9q6GTU5LI/6sbtb9BIBnH3pOkXG32AahY3MAMq2pMY6lWBxQIlaaESQ7o2xwe/7Vq65rsH+UMLeQGSX2rg+etZ+l2xayDyNsiCklj8DNc+SrpHueBklDC8mV/aujD1WN3ZJJXf0wcOFHurY0+7sZVUW7hSBjY3Boq50yS5kkOzbC2AgA7Y6mgH+l51YNGUYHoAcH+alKUfRply+P5kUnLibBIlG0VhLsg+rXuFIWOGPDntnbjFalroGoIuHlMSf+z5P7AVyf1P9HfUEhkltbw3MJJPoj2N/wBGtorn3o8nK4+Ly4vlarRf9UfWkMZMNu3qSDsp4H3Ned31/Peyl5Wxk9BTm2EE5guo3jkXhlPBB+1QuLZohvQ74z38V2xgl0eHPI5PY8Mm4EvjIHWh2ODxToe3XPajLmxMcKzIM4HvXxWm2Zj2kw2HecbRzVU87Stj8qdhVAckY7eBUjginehUNuKng1YHQ/8AkQffFUnrzUjyKQFxSA8gD+9KhjSp2Oj2Ldnin3HOT0qAcBqZnLflrIs0dGkUXvuxyOM12MBQgAjg152j+mwfdhhyK2tP+o4lAjuGCnz2NZyVOzswZFXE6m4tkbDLwexHagJb+e2YxPGZhg4K/wDIoi21Wzmj3eumR/7VKBEuHMnBB6fap/h0v9i09oJI8Dbu7jFYbfSQmvri5nkwskhZVTrit6e0jADYIYdGBwRQzXlzaOElX1Y+u9RyB8iokk/yNMOfJht43VmFe6WbS4SazlAli9wWZsqcfFA3hmlcyy2ux2IyY1yo/YV1f4mzvpdpKHI5zRa2sDcbRS4JijnnGfO3Zxn+WXN1D6lhc25A6nJBWhdP0SS6vmaWQyqhw0mMbj8V0Os6exnH4SQxSHG5l7j5o7TYBbRKntwPFSoRTOifm5skfuYE2npEgAHTrxWZcaZby3W8xIxC9SK6S6dQjEkYNZtrGXDSke1jx81VHHZh3OkQFT/pJ+4FY11otvk7Yx+1dZebnlMScEj3EfpFZ1zGUG0LwKYjhdQ0cDO1nX7MawbiwuEfGSwJrvr1MAkise4jVskLnHgVcZNGM8akdt9BaVbxaQrS/wCpIw5c/wDFb8LQqTAWGU7E1x/0peTegIIzhM9fFdra2kU8JSZAwPQnqP3rJs2SrRyeoaaupa2wt0EdtCu6ZwMDPj79KIFjeiJXjlklVciMcAYIIHFaF9pU1vdQWsc5/BzEsy/qJGMDPj/quitreKOJVK5wO5rNQuzqyZ7hGK6RJNixooAOFAJx14odtrSmROAvAFWzyRqpVMbuhPZRQErTbgIV2ReWOCfsK1S0cd0GKzMeTk1au0AhgKAE5jXGRnwKmjSS9zjxiiwas5P/ABB+n7XUbVp1RVnQZVwMGvKrcMsUsU/6DjOOle2/UYZLFyRxivGLxvSkuHHQsQR5FdGFu6OTPFVYDawLJdjGCo5rZNBaZGFVpB+rpRhBNdcVo5GZd7YhWMkXCnqPFDCE9jW2VyKzrm2aNwYlLKx6AZIqZRBMEMDeaiYmHerw5Bw3X5qZYFMjqO1TSHYGY3pUZkHkClRxCz1A7UGWNDz3qJ7V5PxQzma4IAyB5qyKx2nLcmsiwd5pZjhQQK1NA0yK4u83IDqoztPSoekijAq20uJLeUSR/uPNKVtaNMbSkmztYbSAKFEabf6Qoq9rP0wHt2KHwOn9qx9O1eOQgM2G8GtxJ0aLcT0FY0ejyvaKI7yUsY5UJx+paokbazsGKseFVu9GQKCKnPErrhlzQ9i0mDQWmIl3qrEfGapvEktoXkgJDKMhc8GpLLcRuETDJjOD1FDare+laO0qOoA5YDOKnVFbss0cXM6Ce8wjvzsPUDxWhcRLtLKcH4rLsPUubVJLdmVce0NzxTzPdxAhgH+xpegq2V3TmRlgXlm6/A71O4cW8IQcseFX5oa23xb5pdu88nJ6CqmkMh9eY8n8o8CmmTLsmzxwIQ53SNyxHUmsq9uCc4XHjPWjHVmJCDaOpNU/hgQSVy3zSsEjAuEkkJLdPFbv0fFbGCZZUUuW5zVUtmSpOKzt81hN6kfHkeaaE2a97o8lvetc6QigEZkhzgE+R80bpWu5hHrRTRY674yP5qWl6jFPACWy561sWAjETFiMsc4qat6KvWzPi1CHV71DbuHjtwQSDxuP/X/NbX4cyD3ynH9K8VnrFb219I8KoqyDecDHPer5btY4nkLZA6DyaaQrHu5UiCQxAAjnA7UC7uz8nr/ehLi+RMBmBkc5Y1O1njmcMHyT05osVB0EO49K0o4NoHYeKjaRrgc81fcTKsec1cUZybOQ+tr1baycE8nivG7xzLIEHVjmu4/xG1RZbn0EfO3rXC2QMsxbqo6V0YkcmaXo0oIwsYXpipmnUAcUiOa6kcpA00cjQSrJGcMpyDUmB7VXsJPNDAA1FVEUPOZRkOzOSzHtx4/7qi1QM7mUErGpZgOCcdv70fcxLInnFBGT2gHhlBXP/BrJ/a79FPaEboZ4hhA8bT/3SqJgjJz6mM9vFKjm/kn7T1RUVBz1pbs/FOIs4YmpMi9BWJsVFcjNJRtU8VIHbwaTnI4FAyiQt+nrRNvq1xCoV2LqPPWh265NVPkUNJjjOUemdbpeuwzYUna/g1v21ykvGQeO9eXk9xkEeK0dO1ie0YCQmRP5FQ4tdHTHOpakd7HGpkZh5xSlgWVCGAIIwQax9O1iGQe1+PmtmC4RkySKz0zovWjL05DZtLACdsbcAnoKull9XlEYjyBxQeqP6dwz/pbBb7VpWVwksG6PBIH5fNJRfRV+zEuhJLOIkyF6MSOvxRC26RIXfnaCTmtdraK7QSR/mrE1KO4jlNuekoIDVLVDWydukcqA9STk0V+DCjIHzWZZ6ZqNq4kjnEqDrGy7Sf3roo2DwqZFaNzgYahCkjMazBU4ArM1DTwUORXXtEu3aV58+aydQi2qR2qmqMmzhJUmtHLQsQR281WPqq8tn2NEGHkGtrUEU5GOtc3d2gLbsdTxUoHaL5/q1mYF1dCB96uttYvL9f8A7ZJJUB6qD1rGt9NW6v0if8ucsB3r1TR7CC1tEXCqoHA6AUxpy9nLW2g3uqMHmnMPGCFGTXU6ToUNhEECbsD8zcmi5Lu2g9wZazr/AOq7O1Ul5I1Hktip0U2zYISFeGIx2Ncl9XfU8Wn27KrZkPCjPWue1/8AxEg2slofVc9NvQfvXneoancX07TTvuY/x9q2hFy7ObJlUeiepXkt3M80jbmckmiNLTbDnzzWMWLMPJNdHbR7IlHxXXBbOKTstHWkaQ45NQdvFbEDM+DgDmoE8ZzmmY4FV54pNjJdQRQJRfxZWQewgFhR/QZoHl7uQnsAKmStASW2s8e6R8/+oOP9qVZ+1T2pVz8X8i4/s9hHzUCDuzVhPGaYnpQbEGIIqDAkYxUjgNmkWAJxQBQ3Jqt15FXsAxzUGFAFJA7VW4q8pVTg0AQR3jbchIPxWlZ65NF7XyR8VmsORThOKlwTLhllHo321WK6QjOD80CdSmsZlSMjD/qz+WslgQfacVCRnKkHnByKzcWlo6I50+z0fQrrMYw3OK1J7dLmSBmA9jlif2/+a436VvlICueR0+a6/wDFxqv5qyT+Tof6DDHGOR2pmxwDg0Ab5Rnmh5dTVf1CnYtmpIVjQisHU7oAEZx5NVXOrKEJ3ZwOp6CuB136vT1GSyAmYfrP5R9vNNRc+iJSUNs3rqcHO7gGgJCDkkc9h4rjhr+oGTfJKHyeQVFbFhqX40f+Qhh+ZcU54pRRMMsZOjQR3tJ1mjAZh2PesfWvrXWZbp7ZDFFHGce1SSf3rawu3iuY17TzDO10oLJIfd/6mnipumLNyUbiC3H1Bq1wmx7xwD/TxWXMskrbppHc+WbNXFRn2/2qfphiCeniupQS6OOU5PtgS2xbvgVelog6gn7mitozUgBVqJFlUVrGGB2CtFX4odRxVq9KtKiWTYk96hnuaXX7VB+TjtTAYHcc0sc89KcDAqLOB060gJvgKSegFA2vKvIf1NmlfTEQ7M+5/wDamJ22qqO9JvYwAH/elRS2RKgk4J7UqzpjtHrZAA81B89+Pim9XJ6UxJLdMisyytuW44pjzV4TecjtVbggnAoAiqHk05A28ipKDjJp1G7rQBQQQag6jHzRDgbuBmq3SgAcjPaltOKuKHAFIKc89KAKPT56VFoviiSuaSr2NAA8Ej2sm9OtG/51MD7lJ+xqh4xjmqSmDwKhwizRZppVZonWiy49yH5XNB3mti2iMrRyzY7AAUPt99O6qylWXOeoo+nEf15nM6vr95qYMbERQf8A6k7/AHPesc1tavpT27GaFSYTzx2rIIroiklowlJt2yK7SRu6Z5xXffTg0uSALZhckYcP+b964HGOlThlkhcPE7I46FTisfIw/VjV0VCfF2ekXWm7Pdbtz/Qay7hQyvFMnXgq1Y9v9V38NuYyEdsYDt1FZZ1W+aYSvOznPRuhrmxePmWpM6P+iI+pae1pISmWhJ4Pj4NBBiOtdJa3sF/EY3ADke5G7/asXUbT8LcFBnYeVJ8V145v8ZdmOSC/KPRSr571NTVGD2pwWFbWYhac8VZih42OMmrDOv71SEWHpxUGwBzVRnY/lHFVPJk8kUNgWvLngVDOAWboKpMij9QquW6QIVGSamx0VNma4555rUiUBQMdKz7Jcnee9aAPGKI/IMdsZpUxHNKrEejYAXkU6g4wOKiXUnapzVnG35rlNSaYVeOtMVzzTgjikcdKAISKdoAp9pC0/IpbwRQBWRgZxURz1FXEZ4FM8ZxQBQVz1pYwfip7eKYjP2oEQxUtlOBT9/igCorjOagVBGKvZSe9Q20AD7CeR1FSVRjLVaoIbAFOyeBQBFY1ZSCAVPUVh6p9OK+ZbMhSeqHp+1b6ZVgCOKtIBpp0B5tdWk1o+2dCh+aoJUdxXoOr6ZDqMGyQYb9LeK4DVNMn0+cpIMr2aq5ioqLqDwaW5fNDCrBT5BRaJNpBUkEdCK0kvUv4Rb3JCyj/AMch6Z+aycU+Kl7HF0XhGDlGGCDgg9quWOqBIzH3nJxjNWCVhxitYshljIB15ptoz0qPrE/ppGU/0/zVWIc1U4HipGU90/motIrDpg0gBZelCkZbFETnmq4F3Pms32UGwDaoq9TVajiprWiJLWxmlUDnNKnYHoy+kr5U/wAVMOmfzfxSpVzGo5dAevFWCSPGc8/alSoAi0iD9X8VAPH/AFfxSpUAOJV67qRnXpnr8UqVAiLSKP1Utyn9Q/tSpUDH9gH5v4qBdSc7qVKgBb0A5b+KiJUz1/ilSoEL1Ez1/ipq6Dnd/FKlQAg0ZO4t/FT9RD3/AIpUqAH3JjrWZqsUEjKZAGXuCKVKgZg639PRBPxFiQM9UPFc20MkbEOuCPmlSpoQgPNWxwtICUGQKVKmIIh06eX8qj+9HQ6DdSDGUHjmlSpW0MAuoJLSdoJwA6HnBzUAAaVKtkyGMcYqiTGKVKhgBynmiLZQKVKoXY2FDFSGPNKlWhIzMM0qVKgZ/9k=">
            <a:extLst>
              <a:ext uri="{FF2B5EF4-FFF2-40B4-BE49-F238E27FC236}">
                <a16:creationId xmlns:a16="http://schemas.microsoft.com/office/drawing/2014/main" id="{17F3DF9A-A29A-491C-BDEB-B7B75BB09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 dirty="0">
              <a:latin typeface="Arial" panose="020B0604020202020204" pitchFamily="34" charset="0"/>
            </a:endParaRPr>
          </a:p>
        </p:txBody>
      </p:sp>
      <p:sp>
        <p:nvSpPr>
          <p:cNvPr id="5" name="5 Rectángulo redondeado">
            <a:extLst>
              <a:ext uri="{FF2B5EF4-FFF2-40B4-BE49-F238E27FC236}">
                <a16:creationId xmlns:a16="http://schemas.microsoft.com/office/drawing/2014/main" id="{CD5CB68F-823C-47A6-997A-0654A3F609CE}"/>
              </a:ext>
            </a:extLst>
          </p:cNvPr>
          <p:cNvSpPr/>
          <p:nvPr/>
        </p:nvSpPr>
        <p:spPr>
          <a:xfrm>
            <a:off x="214313" y="214313"/>
            <a:ext cx="8715375" cy="638333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4F81AFC-1D23-497F-BA96-2731B641D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634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5E42F1-13F2-7899-249A-75D569EC88E0}"/>
              </a:ext>
            </a:extLst>
          </p:cNvPr>
          <p:cNvSpPr txBox="1"/>
          <p:nvPr/>
        </p:nvSpPr>
        <p:spPr>
          <a:xfrm>
            <a:off x="460375" y="375028"/>
            <a:ext cx="8216081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660"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</a:rPr>
              <a:t>RETOS Y APRENDIZAJES</a:t>
            </a:r>
            <a:endParaRPr lang="es-MX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7ED98A4F-7F34-503D-46D7-F52E9EE77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56" y="5661250"/>
            <a:ext cx="1826685" cy="72603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794161-12BF-27F4-7D78-05B912C3162B}"/>
              </a:ext>
            </a:extLst>
          </p:cNvPr>
          <p:cNvSpPr txBox="1"/>
          <p:nvPr/>
        </p:nvSpPr>
        <p:spPr>
          <a:xfrm>
            <a:off x="155575" y="1717189"/>
            <a:ext cx="8528946" cy="3219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756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 </a:t>
            </a:r>
            <a:r>
              <a:rPr lang="es-MX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cárceles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son las que más </a:t>
            </a:r>
            <a:r>
              <a:rPr lang="es-MX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demoraron e</a:t>
            </a: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</a:rPr>
              <a:t>n generar medidas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</a:rPr>
              <a:t> contra el COVID-19.</a:t>
            </a:r>
          </a:p>
          <a:p>
            <a:pPr marL="79756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</a:rPr>
              <a:t>Los </a:t>
            </a: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</a:rPr>
              <a:t>mitos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</a:rPr>
              <a:t> sobre el COVID-19 siguen presentes, para nuestra sorpresa, hasta en </a:t>
            </a: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</a:rPr>
              <a:t>personal de salud.</a:t>
            </a:r>
          </a:p>
          <a:p>
            <a:pPr marL="79756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</a:rPr>
              <a:t>Hubiera sido ideal </a:t>
            </a: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</a:rPr>
              <a:t>extender a más cárceles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</a:rPr>
              <a:t> este proyecto.</a:t>
            </a:r>
          </a:p>
          <a:p>
            <a:pPr marL="79756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</a:rPr>
              <a:t>guía llego tarde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</a:rPr>
              <a:t>– hubiera sido ideal que llegará antes.</a:t>
            </a:r>
          </a:p>
          <a:p>
            <a:pPr marL="79756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MX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98930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Letras en mader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5E9C2F4C555B46A35D05B60D6F91BF" ma:contentTypeVersion="12" ma:contentTypeDescription="Create a new document." ma:contentTypeScope="" ma:versionID="8d50474303f468c9eb90f1d447241b22">
  <xsd:schema xmlns:xsd="http://www.w3.org/2001/XMLSchema" xmlns:xs="http://www.w3.org/2001/XMLSchema" xmlns:p="http://schemas.microsoft.com/office/2006/metadata/properties" xmlns:ns2="dcfb2e02-8443-4dbb-b6c1-7bcf9e1372ef" xmlns:ns3="4ffb77a4-5f59-45a7-845c-9913d3ca0679" targetNamespace="http://schemas.microsoft.com/office/2006/metadata/properties" ma:root="true" ma:fieldsID="5db2b84a159045ee3399ba1cbdaabfcc" ns2:_="" ns3:_="">
    <xsd:import namespace="dcfb2e02-8443-4dbb-b6c1-7bcf9e1372ef"/>
    <xsd:import namespace="4ffb77a4-5f59-45a7-845c-9913d3ca06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b2e02-8443-4dbb-b6c1-7bcf9e137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b77a4-5f59-45a7-845c-9913d3ca067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6F1157-87FA-4496-8A50-AC788D09862A}"/>
</file>

<file path=customXml/itemProps2.xml><?xml version="1.0" encoding="utf-8"?>
<ds:datastoreItem xmlns:ds="http://schemas.openxmlformats.org/officeDocument/2006/customXml" ds:itemID="{D4971ACD-8858-41BC-B68C-D92412218B84}"/>
</file>

<file path=customXml/itemProps3.xml><?xml version="1.0" encoding="utf-8"?>
<ds:datastoreItem xmlns:ds="http://schemas.openxmlformats.org/officeDocument/2006/customXml" ds:itemID="{4D699551-FD2D-43A9-B6EC-D52CA78336F0}"/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1138</TotalTime>
  <Words>264</Words>
  <Application>Microsoft Office PowerPoint</Application>
  <PresentationFormat>Presentación en pantalla (4:3)</PresentationFormat>
  <Paragraphs>38</Paragraphs>
  <Slides>10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Calibri</vt:lpstr>
      <vt:lpstr>Century Gothic</vt:lpstr>
      <vt:lpstr>Times New Roman</vt:lpstr>
      <vt:lpstr>Verdana</vt:lpstr>
      <vt:lpstr>Wingdings</vt:lpstr>
      <vt:lpstr>Letras en madera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Daniel Serrano de Rejil</cp:lastModifiedBy>
  <cp:revision>181</cp:revision>
  <dcterms:created xsi:type="dcterms:W3CDTF">2012-05-24T00:30:31Z</dcterms:created>
  <dcterms:modified xsi:type="dcterms:W3CDTF">2022-05-12T17:03:16Z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3725626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  <property fmtid="{D5CDD505-2E9C-101B-9397-08002B2CF9AE}" pid="5" name="ContentTypeId">
    <vt:lpwstr>0x0101005E5E9C2F4C555B46A35D05B60D6F91BF</vt:lpwstr>
  </property>
</Properties>
</file>